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63" r:id="rId2"/>
    <p:sldMasterId id="2147483726" r:id="rId3"/>
    <p:sldMasterId id="2147483739" r:id="rId4"/>
    <p:sldMasterId id="2147483751" r:id="rId5"/>
    <p:sldMasterId id="2147483765" r:id="rId6"/>
  </p:sldMasterIdLst>
  <p:notesMasterIdLst>
    <p:notesMasterId r:id="rId14"/>
  </p:notesMasterIdLst>
  <p:handoutMasterIdLst>
    <p:handoutMasterId r:id="rId15"/>
  </p:handoutMasterIdLst>
  <p:sldIdLst>
    <p:sldId id="281" r:id="rId7"/>
    <p:sldId id="282" r:id="rId8"/>
    <p:sldId id="283" r:id="rId9"/>
    <p:sldId id="303" r:id="rId10"/>
    <p:sldId id="294" r:id="rId11"/>
    <p:sldId id="298" r:id="rId12"/>
    <p:sldId id="302" r:id="rId13"/>
  </p:sldIdLst>
  <p:sldSz cx="9144000" cy="6858000" type="screen4x3"/>
  <p:notesSz cx="7099300" cy="102346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Geneva" pitchFamily="122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Geneva" pitchFamily="122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Geneva" pitchFamily="122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Geneva" pitchFamily="122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Geneva" pitchFamily="12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Geneva" pitchFamily="12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Geneva" pitchFamily="12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Geneva" pitchFamily="12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Geneva" pitchFamily="122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60">
          <p15:clr>
            <a:srgbClr val="A4A3A4"/>
          </p15:clr>
        </p15:guide>
        <p15:guide id="2" pos="28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Hadrian" initials="MH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C24"/>
    <a:srgbClr val="E60000"/>
    <a:srgbClr val="CC0A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11" autoAdjust="0"/>
    <p:restoredTop sz="85562" autoAdjust="0"/>
  </p:normalViewPr>
  <p:slideViewPr>
    <p:cSldViewPr snapToGrid="0" snapToObjects="1">
      <p:cViewPr>
        <p:scale>
          <a:sx n="200" d="100"/>
          <a:sy n="200" d="100"/>
        </p:scale>
        <p:origin x="420" y="-60"/>
      </p:cViewPr>
      <p:guideLst>
        <p:guide orient="horz" pos="1360"/>
        <p:guide pos="28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3918" y="-84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76575" cy="511175"/>
          </a:xfrm>
          <a:prstGeom prst="rect">
            <a:avLst/>
          </a:prstGeom>
        </p:spPr>
        <p:txBody>
          <a:bodyPr vert="horz" lIns="98266" tIns="49133" rIns="98266" bIns="491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42" y="3"/>
            <a:ext cx="3076575" cy="511175"/>
          </a:xfrm>
          <a:prstGeom prst="rect">
            <a:avLst/>
          </a:prstGeom>
        </p:spPr>
        <p:txBody>
          <a:bodyPr vert="horz" wrap="square" lIns="98266" tIns="49133" rIns="98266" bIns="4913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C8373C-7ED8-4DC7-A1F5-F3B275F13A94}" type="datetimeFigureOut">
              <a:rPr lang="en-US" altLang="de-DE"/>
              <a:pPr>
                <a:defRPr/>
              </a:pPr>
              <a:t>5/4/2017</a:t>
            </a:fld>
            <a:endParaRPr lang="en-US" alt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3"/>
            <a:ext cx="3076575" cy="511175"/>
          </a:xfrm>
          <a:prstGeom prst="rect">
            <a:avLst/>
          </a:prstGeom>
        </p:spPr>
        <p:txBody>
          <a:bodyPr vert="horz" lIns="98266" tIns="49133" rIns="98266" bIns="491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42" y="9721853"/>
            <a:ext cx="3076575" cy="511175"/>
          </a:xfrm>
          <a:prstGeom prst="rect">
            <a:avLst/>
          </a:prstGeom>
        </p:spPr>
        <p:txBody>
          <a:bodyPr vert="horz" wrap="square" lIns="98266" tIns="49133" rIns="98266" bIns="4913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FF1E5E4-919A-4E5D-B1C0-107AA5C26C7D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325714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76575" cy="511175"/>
          </a:xfrm>
          <a:prstGeom prst="rect">
            <a:avLst/>
          </a:prstGeom>
        </p:spPr>
        <p:txBody>
          <a:bodyPr vert="horz" lIns="98266" tIns="49133" rIns="98266" bIns="491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42" y="3"/>
            <a:ext cx="3076575" cy="511175"/>
          </a:xfrm>
          <a:prstGeom prst="rect">
            <a:avLst/>
          </a:prstGeom>
        </p:spPr>
        <p:txBody>
          <a:bodyPr vert="horz" wrap="square" lIns="98266" tIns="49133" rIns="98266" bIns="4913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AC99373-2F47-485F-BF37-AA8BD554AE0C}" type="datetimeFigureOut">
              <a:rPr lang="en-US" altLang="de-DE"/>
              <a:pPr>
                <a:defRPr/>
              </a:pPr>
              <a:t>5/4/2017</a:t>
            </a:fld>
            <a:endParaRPr lang="en-US" alt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9938"/>
            <a:ext cx="5114925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266" tIns="49133" rIns="98266" bIns="4913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4" y="4860929"/>
            <a:ext cx="5680075" cy="4605338"/>
          </a:xfrm>
          <a:prstGeom prst="rect">
            <a:avLst/>
          </a:prstGeom>
        </p:spPr>
        <p:txBody>
          <a:bodyPr vert="horz" lIns="98266" tIns="49133" rIns="98266" bIns="49133" rtlCol="0"/>
          <a:lstStyle/>
          <a:p>
            <a:pPr lvl="0"/>
            <a:r>
              <a:rPr lang="de-AT" noProof="0" smtClean="0"/>
              <a:t>Click to edit Master text styles</a:t>
            </a:r>
          </a:p>
          <a:p>
            <a:pPr lvl="1"/>
            <a:r>
              <a:rPr lang="de-AT" noProof="0" smtClean="0"/>
              <a:t>Second level</a:t>
            </a:r>
          </a:p>
          <a:p>
            <a:pPr lvl="2"/>
            <a:r>
              <a:rPr lang="de-AT" noProof="0" smtClean="0"/>
              <a:t>Third level</a:t>
            </a:r>
          </a:p>
          <a:p>
            <a:pPr lvl="3"/>
            <a:r>
              <a:rPr lang="de-AT" noProof="0" smtClean="0"/>
              <a:t>Fourth level</a:t>
            </a:r>
          </a:p>
          <a:p>
            <a:pPr lvl="4"/>
            <a:r>
              <a:rPr lang="de-AT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3"/>
            <a:ext cx="3076575" cy="511175"/>
          </a:xfrm>
          <a:prstGeom prst="rect">
            <a:avLst/>
          </a:prstGeom>
        </p:spPr>
        <p:txBody>
          <a:bodyPr vert="horz" lIns="98266" tIns="49133" rIns="98266" bIns="491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42" y="9721853"/>
            <a:ext cx="3076575" cy="511175"/>
          </a:xfrm>
          <a:prstGeom prst="rect">
            <a:avLst/>
          </a:prstGeom>
        </p:spPr>
        <p:txBody>
          <a:bodyPr vert="horz" wrap="square" lIns="98266" tIns="49133" rIns="98266" bIns="4913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B94BE5-E599-411D-8F69-9B8B08FF408D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9422220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B94BE5-E599-411D-8F69-9B8B08FF408D}" type="slidenum">
              <a:rPr lang="en-US" altLang="de-DE" smtClean="0"/>
              <a:pPr>
                <a:defRPr/>
              </a:pPr>
              <a:t>1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3914496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Länderprojekte:</a:t>
            </a:r>
            <a:r>
              <a:rPr lang="de-AT" baseline="0" dirty="0" smtClean="0"/>
              <a:t> ist Statusberichte einfordern sinnvoll? Einfache Einschätzung inkl. Ampel;</a:t>
            </a:r>
          </a:p>
          <a:p>
            <a:r>
              <a:rPr lang="de-AT" baseline="0" dirty="0" smtClean="0"/>
              <a:t>AG: Auch Statusberichte einfordern, aber nur aktive AG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68A848-AB23-4685-8B6F-0927114A93D8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2801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9603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B94BE5-E599-411D-8F69-9B8B08FF408D}" type="slidenum">
              <a:rPr lang="en-US" altLang="de-DE" smtClean="0"/>
              <a:pPr>
                <a:defRPr/>
              </a:pPr>
              <a:t>5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278607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5510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15.03.2017 LAG - Anwendung VStV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951968-7E39-47C4-973A-4938F73299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1113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15.03.2017 LAG - Anwendung VStV</a:t>
            </a:r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951968-7E39-47C4-973A-4938F73299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84273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15.03.2017 LAG - Anwendung VStV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951968-7E39-47C4-973A-4938F73299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5480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15.03.2017 LAG - Anwendung VStV</a:t>
            </a:r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951968-7E39-47C4-973A-4938F73299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55661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15.03.2017 LAG - Anwendung VStV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951968-7E39-47C4-973A-4938F73299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39960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15.03.2017 LAG - Anwendung VStV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951968-7E39-47C4-973A-4938F73299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88084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15.03.2017 LAG - Anwendung VStV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951968-7E39-47C4-973A-4938F73299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3145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15.03.2017 LAG - Anwendung VStV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951968-7E39-47C4-973A-4938F73299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19352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15.03.2017 LAG - Anwendung VStV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951968-7E39-47C4-973A-4938F732993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762638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15.03.2017 LAG - Anwendung VStV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951968-7E39-47C4-973A-4938F732993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59828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5288"/>
            <a:ext cx="8229600" cy="4460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AT" dirty="0" smtClean="0"/>
              <a:t>Click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edit</a:t>
            </a:r>
            <a:r>
              <a:rPr lang="de-AT" dirty="0" smtClean="0"/>
              <a:t> Master </a:t>
            </a:r>
            <a:r>
              <a:rPr lang="de-AT" dirty="0" err="1" smtClean="0"/>
              <a:t>text</a:t>
            </a:r>
            <a:r>
              <a:rPr lang="de-AT" dirty="0" smtClean="0"/>
              <a:t> </a:t>
            </a:r>
            <a:r>
              <a:rPr lang="de-AT" dirty="0" err="1" smtClean="0"/>
              <a:t>styles</a:t>
            </a:r>
            <a:endParaRPr lang="de-AT" dirty="0" smtClean="0"/>
          </a:p>
          <a:p>
            <a:pPr lvl="1"/>
            <a:r>
              <a:rPr lang="de-AT" dirty="0" smtClean="0"/>
              <a:t>Second </a:t>
            </a:r>
            <a:r>
              <a:rPr lang="de-AT" dirty="0" err="1" smtClean="0"/>
              <a:t>level</a:t>
            </a:r>
            <a:endParaRPr lang="de-AT" dirty="0" smtClean="0"/>
          </a:p>
          <a:p>
            <a:pPr lvl="2"/>
            <a:r>
              <a:rPr lang="de-AT" dirty="0" smtClean="0"/>
              <a:t>Third </a:t>
            </a:r>
            <a:r>
              <a:rPr lang="de-AT" dirty="0" err="1" smtClean="0"/>
              <a:t>level</a:t>
            </a:r>
            <a:endParaRPr lang="de-AT" dirty="0" smtClean="0"/>
          </a:p>
          <a:p>
            <a:pPr lvl="3"/>
            <a:r>
              <a:rPr lang="de-AT" dirty="0" err="1" smtClean="0"/>
              <a:t>Fourth</a:t>
            </a:r>
            <a:r>
              <a:rPr lang="de-AT" dirty="0" smtClean="0"/>
              <a:t> </a:t>
            </a:r>
            <a:r>
              <a:rPr lang="de-AT" dirty="0" err="1" smtClean="0"/>
              <a:t>level</a:t>
            </a:r>
            <a:endParaRPr lang="de-AT" dirty="0" smtClean="0"/>
          </a:p>
          <a:p>
            <a:pPr lvl="4"/>
            <a:r>
              <a:rPr lang="de-AT" dirty="0" err="1" smtClean="0"/>
              <a:t>Fifth</a:t>
            </a:r>
            <a:r>
              <a:rPr lang="de-AT" dirty="0" smtClean="0"/>
              <a:t> </a:t>
            </a:r>
            <a:r>
              <a:rPr lang="de-AT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15.03.2017 LAG - Anwendung VStV</a:t>
            </a:r>
            <a:endParaRPr lang="en-US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C9A9F-39F1-4F29-BFBD-FE3282A88DF9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720019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15.03.2017 LAG - Anwendung VStV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951968-7E39-47C4-973A-4938F732993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175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15.03.2017 LAG - Anwendung VStV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951968-7E39-47C4-973A-4938F732993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169408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15.03.2017 LAG - Anwendung VStV</a:t>
            </a:r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951968-7E39-47C4-973A-4938F732993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388843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15.03.2017 LAG - Anwendung VStV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951968-7E39-47C4-973A-4938F732993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45570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15.03.2017 LAG - Anwendung VStV</a:t>
            </a:r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951968-7E39-47C4-973A-4938F732993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937938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15.03.2017 LAG - Anwendung VStV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951968-7E39-47C4-973A-4938F732993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429302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15.03.2017 LAG - Anwendung VStV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951968-7E39-47C4-973A-4938F732993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616309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15.03.2017 LAG - Anwendung VStV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951968-7E39-47C4-973A-4938F732993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96178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15.03.2017 LAG - Anwendung VStV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951968-7E39-47C4-973A-4938F732993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498553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3015343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t>15.03.2017 LAG - Anwendung VStV</a:t>
            </a:r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951968-7E39-47C4-973A-4938F732993E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4111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56113"/>
            <a:ext cx="4040188" cy="8689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dirty="0" smtClean="0"/>
              <a:t>Click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edit</a:t>
            </a:r>
            <a:r>
              <a:rPr lang="de-AT" dirty="0" smtClean="0"/>
              <a:t> Master </a:t>
            </a:r>
            <a:r>
              <a:rPr lang="de-AT" dirty="0" err="1" smtClean="0"/>
              <a:t>text</a:t>
            </a:r>
            <a:r>
              <a:rPr lang="de-AT" dirty="0" smtClean="0"/>
              <a:t> </a:t>
            </a:r>
            <a:r>
              <a:rPr lang="de-AT" dirty="0" err="1" smtClean="0"/>
              <a:t>styles</a:t>
            </a:r>
            <a:endParaRPr lang="de-AT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25059"/>
            <a:ext cx="4040188" cy="361576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dirty="0" smtClean="0"/>
              <a:t>Click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edit</a:t>
            </a:r>
            <a:r>
              <a:rPr lang="de-AT" dirty="0" smtClean="0"/>
              <a:t> Master </a:t>
            </a:r>
            <a:r>
              <a:rPr lang="de-AT" dirty="0" err="1" smtClean="0"/>
              <a:t>text</a:t>
            </a:r>
            <a:r>
              <a:rPr lang="de-AT" dirty="0" smtClean="0"/>
              <a:t> </a:t>
            </a:r>
            <a:r>
              <a:rPr lang="de-AT" dirty="0" err="1" smtClean="0"/>
              <a:t>styles</a:t>
            </a:r>
            <a:endParaRPr lang="de-AT" dirty="0" smtClean="0"/>
          </a:p>
          <a:p>
            <a:pPr lvl="1"/>
            <a:r>
              <a:rPr lang="de-AT" dirty="0" smtClean="0"/>
              <a:t>Second </a:t>
            </a:r>
            <a:r>
              <a:rPr lang="de-AT" dirty="0" err="1" smtClean="0"/>
              <a:t>level</a:t>
            </a:r>
            <a:endParaRPr lang="de-AT" dirty="0" smtClean="0"/>
          </a:p>
          <a:p>
            <a:pPr lvl="2"/>
            <a:r>
              <a:rPr lang="de-AT" dirty="0" smtClean="0"/>
              <a:t>Third </a:t>
            </a:r>
            <a:r>
              <a:rPr lang="de-AT" dirty="0" err="1" smtClean="0"/>
              <a:t>level</a:t>
            </a:r>
            <a:endParaRPr lang="de-AT" dirty="0" smtClean="0"/>
          </a:p>
          <a:p>
            <a:pPr lvl="3"/>
            <a:r>
              <a:rPr lang="de-AT" dirty="0" err="1" smtClean="0"/>
              <a:t>Fourth</a:t>
            </a:r>
            <a:r>
              <a:rPr lang="de-AT" dirty="0" smtClean="0"/>
              <a:t> </a:t>
            </a:r>
            <a:r>
              <a:rPr lang="de-AT" dirty="0" err="1" smtClean="0"/>
              <a:t>level</a:t>
            </a:r>
            <a:endParaRPr lang="de-AT" dirty="0" smtClean="0"/>
          </a:p>
          <a:p>
            <a:pPr lvl="4"/>
            <a:r>
              <a:rPr lang="de-AT" dirty="0" err="1" smtClean="0"/>
              <a:t>Fifth</a:t>
            </a:r>
            <a:r>
              <a:rPr lang="de-AT" dirty="0" smtClean="0"/>
              <a:t> </a:t>
            </a:r>
            <a:r>
              <a:rPr lang="de-AT" dirty="0" err="1" smtClean="0"/>
              <a:t>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56113"/>
            <a:ext cx="4041775" cy="8689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dirty="0" smtClean="0"/>
              <a:t>Click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edit</a:t>
            </a:r>
            <a:r>
              <a:rPr lang="de-AT" dirty="0" smtClean="0"/>
              <a:t> Master </a:t>
            </a:r>
            <a:r>
              <a:rPr lang="de-AT" dirty="0" err="1" smtClean="0"/>
              <a:t>text</a:t>
            </a:r>
            <a:r>
              <a:rPr lang="de-AT" dirty="0" smtClean="0"/>
              <a:t> </a:t>
            </a:r>
            <a:r>
              <a:rPr lang="de-AT" dirty="0" err="1" smtClean="0"/>
              <a:t>styles</a:t>
            </a:r>
            <a:endParaRPr lang="de-AT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25059"/>
            <a:ext cx="4041775" cy="361576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dirty="0" smtClean="0"/>
              <a:t>Click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edit</a:t>
            </a:r>
            <a:r>
              <a:rPr lang="de-AT" dirty="0" smtClean="0"/>
              <a:t> Master </a:t>
            </a:r>
            <a:r>
              <a:rPr lang="de-AT" dirty="0" err="1" smtClean="0"/>
              <a:t>text</a:t>
            </a:r>
            <a:r>
              <a:rPr lang="de-AT" dirty="0" smtClean="0"/>
              <a:t> </a:t>
            </a:r>
            <a:r>
              <a:rPr lang="de-AT" dirty="0" err="1" smtClean="0"/>
              <a:t>styles</a:t>
            </a:r>
            <a:endParaRPr lang="de-AT" dirty="0" smtClean="0"/>
          </a:p>
          <a:p>
            <a:pPr lvl="1"/>
            <a:r>
              <a:rPr lang="de-AT" dirty="0" smtClean="0"/>
              <a:t>Second </a:t>
            </a:r>
            <a:r>
              <a:rPr lang="de-AT" dirty="0" err="1" smtClean="0"/>
              <a:t>level</a:t>
            </a:r>
            <a:endParaRPr lang="de-AT" dirty="0" smtClean="0"/>
          </a:p>
          <a:p>
            <a:pPr lvl="2"/>
            <a:r>
              <a:rPr lang="de-AT" dirty="0" smtClean="0"/>
              <a:t>Third </a:t>
            </a:r>
            <a:r>
              <a:rPr lang="de-AT" dirty="0" err="1" smtClean="0"/>
              <a:t>level</a:t>
            </a:r>
            <a:endParaRPr lang="de-AT" dirty="0" smtClean="0"/>
          </a:p>
          <a:p>
            <a:pPr lvl="3"/>
            <a:r>
              <a:rPr lang="de-AT" dirty="0" err="1" smtClean="0"/>
              <a:t>Fourth</a:t>
            </a:r>
            <a:r>
              <a:rPr lang="de-AT" dirty="0" smtClean="0"/>
              <a:t> </a:t>
            </a:r>
            <a:r>
              <a:rPr lang="de-AT" dirty="0" err="1" smtClean="0"/>
              <a:t>level</a:t>
            </a:r>
            <a:endParaRPr lang="de-AT" dirty="0" smtClean="0"/>
          </a:p>
          <a:p>
            <a:pPr lvl="4"/>
            <a:r>
              <a:rPr lang="de-AT" dirty="0" err="1" smtClean="0"/>
              <a:t>Fifth</a:t>
            </a:r>
            <a:r>
              <a:rPr lang="de-AT" dirty="0" smtClean="0"/>
              <a:t> </a:t>
            </a:r>
            <a:r>
              <a:rPr lang="de-AT" dirty="0" err="1" smtClean="0"/>
              <a:t>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15.03.2017 LAG - Anwendung VStV</a:t>
            </a:r>
            <a:endParaRPr lang="en-US" alt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53F41-C23C-4C8D-A60A-2C69768F64E3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  <p:sp>
        <p:nvSpPr>
          <p:cNvPr id="10" name="Textfeld 9"/>
          <p:cNvSpPr txBox="1"/>
          <p:nvPr userDrawn="1"/>
        </p:nvSpPr>
        <p:spPr>
          <a:xfrm>
            <a:off x="3617495" y="368786"/>
            <a:ext cx="525192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AT" sz="3200" kern="1200" baseline="0" dirty="0" smtClean="0">
                <a:solidFill>
                  <a:schemeClr val="bg1"/>
                </a:solidFill>
                <a:latin typeface="+mj-lt"/>
                <a:ea typeface="Geneva" charset="0"/>
                <a:cs typeface="Geneva" charset="0"/>
              </a:rPr>
              <a:t>Click </a:t>
            </a:r>
            <a:r>
              <a:rPr lang="de-AT" sz="3200" kern="1200" baseline="0" dirty="0" err="1" smtClean="0">
                <a:solidFill>
                  <a:schemeClr val="bg1"/>
                </a:solidFill>
                <a:latin typeface="+mj-lt"/>
                <a:ea typeface="Geneva" charset="0"/>
                <a:cs typeface="Geneva" charset="0"/>
              </a:rPr>
              <a:t>to</a:t>
            </a:r>
            <a:r>
              <a:rPr lang="de-AT" sz="3200" kern="1200" baseline="0" dirty="0" smtClean="0">
                <a:solidFill>
                  <a:schemeClr val="bg1"/>
                </a:solidFill>
                <a:latin typeface="+mj-lt"/>
                <a:ea typeface="Geneva" charset="0"/>
                <a:cs typeface="Geneva" charset="0"/>
              </a:rPr>
              <a:t> </a:t>
            </a:r>
            <a:r>
              <a:rPr lang="de-AT" sz="3200" kern="1200" baseline="0" dirty="0" err="1" smtClean="0">
                <a:solidFill>
                  <a:schemeClr val="bg1"/>
                </a:solidFill>
                <a:latin typeface="+mj-lt"/>
                <a:ea typeface="Geneva" charset="0"/>
                <a:cs typeface="Geneva" charset="0"/>
              </a:rPr>
              <a:t>edit</a:t>
            </a:r>
            <a:r>
              <a:rPr lang="de-AT" sz="3200" kern="1200" baseline="0" dirty="0" smtClean="0">
                <a:solidFill>
                  <a:schemeClr val="bg1"/>
                </a:solidFill>
                <a:latin typeface="+mj-lt"/>
                <a:ea typeface="Geneva" charset="0"/>
                <a:cs typeface="Geneva" charset="0"/>
              </a:rPr>
              <a:t> Master title style</a:t>
            </a:r>
            <a:endParaRPr lang="de-AT" sz="3200" kern="1200" baseline="0" dirty="0">
              <a:solidFill>
                <a:schemeClr val="bg1"/>
              </a:solidFill>
              <a:latin typeface="+mj-lt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793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2582" y="168840"/>
            <a:ext cx="5694218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83028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t>15.03.2017 LAG - Anwendung VStV</a:t>
            </a:r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951968-7E39-47C4-973A-4938F732993E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4800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t>15.03.2017 LAG - Anwendung VStV</a:t>
            </a:r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951968-7E39-47C4-973A-4938F732993E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6961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t>15.03.2017 LAG - Anwendung VStV</a:t>
            </a:r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951968-7E39-47C4-973A-4938F732993E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980862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t>15.03.2017 LAG - Anwendung VStV</a:t>
            </a:r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951968-7E39-47C4-973A-4938F732993E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7138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t>15.03.2017 LAG - Anwendung VStV</a:t>
            </a:r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951968-7E39-47C4-973A-4938F732993E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42636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t>15.03.2017 LAG - Anwendung VStV</a:t>
            </a:r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951968-7E39-47C4-973A-4938F732993E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12677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t>15.03.2017 LAG - Anwendung VStV</a:t>
            </a:r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951968-7E39-47C4-973A-4938F732993E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27525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t>15.03.2017 LAG - Anwendung VStV</a:t>
            </a:r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951968-7E39-47C4-973A-4938F732993E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946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t>15.03.2017 LAG - Anwendung VStV</a:t>
            </a:r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951968-7E39-47C4-973A-4938F732993E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2097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t>15.03.2017 LAG - Anwendung VStV</a:t>
            </a:r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951968-7E39-47C4-973A-4938F732993E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6178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1314824"/>
            <a:ext cx="9144000" cy="443005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7675" y="5857831"/>
            <a:ext cx="8175626" cy="350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dirty="0" smtClean="0"/>
              <a:t>Click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edit</a:t>
            </a:r>
            <a:r>
              <a:rPr lang="de-AT" dirty="0" smtClean="0"/>
              <a:t> Master </a:t>
            </a:r>
            <a:r>
              <a:rPr lang="de-AT" dirty="0" err="1" smtClean="0"/>
              <a:t>text</a:t>
            </a:r>
            <a:r>
              <a:rPr lang="de-AT" dirty="0" smtClean="0"/>
              <a:t> </a:t>
            </a:r>
            <a:r>
              <a:rPr lang="de-AT" dirty="0" err="1" smtClean="0"/>
              <a:t>styles</a:t>
            </a:r>
            <a:endParaRPr lang="de-AT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15.03.2017 LAG - Anwendung VStV</a:t>
            </a:r>
            <a:endParaRPr lang="en-US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092C0-71ED-4DE7-BCED-6FB4E62DCA15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848306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fld id="{A2F97EDB-66E8-4A49-B261-07485F0EEDEF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418" fontAlgn="auto">
                <a:spcBef>
                  <a:spcPts val="0"/>
                </a:spcBef>
                <a:spcAft>
                  <a:spcPts val="0"/>
                </a:spcAft>
              </a:pPr>
              <a:t>04.05.2017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fld id="{5B914029-74CA-4B4F-8F92-401BA3F2FE00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418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005764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fld id="{A2F97EDB-66E8-4A49-B261-07485F0EEDEF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418" fontAlgn="auto">
                <a:spcBef>
                  <a:spcPts val="0"/>
                </a:spcBef>
                <a:spcAft>
                  <a:spcPts val="0"/>
                </a:spcAft>
              </a:pPr>
              <a:t>04.05.2017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fld id="{5B914029-74CA-4B4F-8F92-401BA3F2FE00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418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509746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fld id="{A2F97EDB-66E8-4A49-B261-07485F0EEDEF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418" fontAlgn="auto">
                <a:spcBef>
                  <a:spcPts val="0"/>
                </a:spcBef>
                <a:spcAft>
                  <a:spcPts val="0"/>
                </a:spcAft>
              </a:pPr>
              <a:t>04.05.2017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fld id="{5B914029-74CA-4B4F-8F92-401BA3F2FE00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418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267533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fld id="{A2F97EDB-66E8-4A49-B261-07485F0EEDEF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418" fontAlgn="auto">
                <a:spcBef>
                  <a:spcPts val="0"/>
                </a:spcBef>
                <a:spcAft>
                  <a:spcPts val="0"/>
                </a:spcAft>
              </a:pPr>
              <a:t>04.05.2017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fld id="{5B914029-74CA-4B4F-8F92-401BA3F2FE00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418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9665843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fld id="{A2F97EDB-66E8-4A49-B261-07485F0EEDEF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418" fontAlgn="auto">
                <a:spcBef>
                  <a:spcPts val="0"/>
                </a:spcBef>
                <a:spcAft>
                  <a:spcPts val="0"/>
                </a:spcAft>
              </a:pPr>
              <a:t>04.05.2017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fld id="{5B914029-74CA-4B4F-8F92-401BA3F2FE00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418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040912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fld id="{A2F97EDB-66E8-4A49-B261-07485F0EEDEF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418" fontAlgn="auto">
                <a:spcBef>
                  <a:spcPts val="0"/>
                </a:spcBef>
                <a:spcAft>
                  <a:spcPts val="0"/>
                </a:spcAft>
              </a:pPr>
              <a:t>04.05.2017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fld id="{5B914029-74CA-4B4F-8F92-401BA3F2FE00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418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39755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fld id="{A2F97EDB-66E8-4A49-B261-07485F0EEDEF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418" fontAlgn="auto">
                <a:spcBef>
                  <a:spcPts val="0"/>
                </a:spcBef>
                <a:spcAft>
                  <a:spcPts val="0"/>
                </a:spcAft>
              </a:pPr>
              <a:t>04.05.2017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fld id="{5B914029-74CA-4B4F-8F92-401BA3F2FE00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418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938731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9" indent="0">
              <a:buNone/>
              <a:defRPr sz="1200"/>
            </a:lvl2pPr>
            <a:lvl3pPr marL="914418" indent="0">
              <a:buNone/>
              <a:defRPr sz="1000"/>
            </a:lvl3pPr>
            <a:lvl4pPr marL="1371627" indent="0">
              <a:buNone/>
              <a:defRPr sz="900"/>
            </a:lvl4pPr>
            <a:lvl5pPr marL="1828837" indent="0">
              <a:buNone/>
              <a:defRPr sz="900"/>
            </a:lvl5pPr>
            <a:lvl6pPr marL="2286046" indent="0">
              <a:buNone/>
              <a:defRPr sz="900"/>
            </a:lvl6pPr>
            <a:lvl7pPr marL="2743255" indent="0">
              <a:buNone/>
              <a:defRPr sz="900"/>
            </a:lvl7pPr>
            <a:lvl8pPr marL="3200464" indent="0">
              <a:buNone/>
              <a:defRPr sz="900"/>
            </a:lvl8pPr>
            <a:lvl9pPr marL="3657673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fld id="{A2F97EDB-66E8-4A49-B261-07485F0EEDEF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418" fontAlgn="auto">
                <a:spcBef>
                  <a:spcPts val="0"/>
                </a:spcBef>
                <a:spcAft>
                  <a:spcPts val="0"/>
                </a:spcAft>
              </a:pPr>
              <a:t>04.05.2017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fld id="{5B914029-74CA-4B4F-8F92-401BA3F2FE00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418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7425515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9" indent="0">
              <a:buNone/>
              <a:defRPr sz="1200"/>
            </a:lvl2pPr>
            <a:lvl3pPr marL="914418" indent="0">
              <a:buNone/>
              <a:defRPr sz="1000"/>
            </a:lvl3pPr>
            <a:lvl4pPr marL="1371627" indent="0">
              <a:buNone/>
              <a:defRPr sz="900"/>
            </a:lvl4pPr>
            <a:lvl5pPr marL="1828837" indent="0">
              <a:buNone/>
              <a:defRPr sz="900"/>
            </a:lvl5pPr>
            <a:lvl6pPr marL="2286046" indent="0">
              <a:buNone/>
              <a:defRPr sz="900"/>
            </a:lvl6pPr>
            <a:lvl7pPr marL="2743255" indent="0">
              <a:buNone/>
              <a:defRPr sz="900"/>
            </a:lvl7pPr>
            <a:lvl8pPr marL="3200464" indent="0">
              <a:buNone/>
              <a:defRPr sz="900"/>
            </a:lvl8pPr>
            <a:lvl9pPr marL="3657673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fld id="{A2F97EDB-66E8-4A49-B261-07485F0EEDEF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418" fontAlgn="auto">
                <a:spcBef>
                  <a:spcPts val="0"/>
                </a:spcBef>
                <a:spcAft>
                  <a:spcPts val="0"/>
                </a:spcAft>
              </a:pPr>
              <a:t>04.05.2017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fld id="{5B914029-74CA-4B4F-8F92-401BA3F2FE00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418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7678773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fld id="{A2F97EDB-66E8-4A49-B261-07485F0EEDEF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418" fontAlgn="auto">
                <a:spcBef>
                  <a:spcPts val="0"/>
                </a:spcBef>
                <a:spcAft>
                  <a:spcPts val="0"/>
                </a:spcAft>
              </a:pPr>
              <a:t>04.05.2017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fld id="{5B914029-74CA-4B4F-8F92-401BA3F2FE00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418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2726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927329"/>
            <a:ext cx="4040188" cy="3350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dirty="0" smtClean="0"/>
              <a:t>Click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edit</a:t>
            </a:r>
            <a:r>
              <a:rPr lang="de-AT" dirty="0" smtClean="0"/>
              <a:t> Master </a:t>
            </a:r>
            <a:r>
              <a:rPr lang="de-AT" dirty="0" err="1" smtClean="0"/>
              <a:t>text</a:t>
            </a:r>
            <a:r>
              <a:rPr lang="de-AT" dirty="0" smtClean="0"/>
              <a:t> </a:t>
            </a:r>
            <a:r>
              <a:rPr lang="de-AT" dirty="0" err="1" smtClean="0"/>
              <a:t>styles</a:t>
            </a:r>
            <a:endParaRPr lang="de-AT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5927329"/>
            <a:ext cx="4041775" cy="3350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>
                <a:solidFill>
                  <a:srgbClr val="7F7F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dirty="0" smtClean="0"/>
              <a:t>Click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edit</a:t>
            </a:r>
            <a:r>
              <a:rPr lang="de-AT" dirty="0" smtClean="0"/>
              <a:t> Master </a:t>
            </a:r>
            <a:r>
              <a:rPr lang="de-AT" dirty="0" err="1" smtClean="0"/>
              <a:t>text</a:t>
            </a:r>
            <a:r>
              <a:rPr lang="de-AT" dirty="0" smtClean="0"/>
              <a:t> </a:t>
            </a:r>
            <a:r>
              <a:rPr lang="de-AT" dirty="0" err="1" smtClean="0"/>
              <a:t>styles</a:t>
            </a:r>
            <a:endParaRPr lang="de-AT" dirty="0" smtClean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457200" y="1486646"/>
            <a:ext cx="4040188" cy="425823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4648106" y="1486646"/>
            <a:ext cx="4040188" cy="425823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15.03.2017 LAG - Anwendung VStV</a:t>
            </a:r>
            <a:endParaRPr lang="en-US" alt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7F85E-C2E5-4928-9C11-6BE126830A1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  <p:sp>
        <p:nvSpPr>
          <p:cNvPr id="12" name="Textfeld 11"/>
          <p:cNvSpPr txBox="1"/>
          <p:nvPr userDrawn="1"/>
        </p:nvSpPr>
        <p:spPr>
          <a:xfrm>
            <a:off x="3617495" y="368786"/>
            <a:ext cx="525192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AT" sz="3200" kern="1200" baseline="0" dirty="0" smtClean="0">
                <a:solidFill>
                  <a:schemeClr val="bg1"/>
                </a:solidFill>
                <a:latin typeface="+mj-lt"/>
                <a:ea typeface="Geneva" charset="0"/>
                <a:cs typeface="Geneva" charset="0"/>
              </a:rPr>
              <a:t>Click </a:t>
            </a:r>
            <a:r>
              <a:rPr lang="de-AT" sz="3200" kern="1200" baseline="0" dirty="0" err="1" smtClean="0">
                <a:solidFill>
                  <a:schemeClr val="bg1"/>
                </a:solidFill>
                <a:latin typeface="+mj-lt"/>
                <a:ea typeface="Geneva" charset="0"/>
                <a:cs typeface="Geneva" charset="0"/>
              </a:rPr>
              <a:t>to</a:t>
            </a:r>
            <a:r>
              <a:rPr lang="de-AT" sz="3200" kern="1200" baseline="0" dirty="0" smtClean="0">
                <a:solidFill>
                  <a:schemeClr val="bg1"/>
                </a:solidFill>
                <a:latin typeface="+mj-lt"/>
                <a:ea typeface="Geneva" charset="0"/>
                <a:cs typeface="Geneva" charset="0"/>
              </a:rPr>
              <a:t> </a:t>
            </a:r>
            <a:r>
              <a:rPr lang="de-AT" sz="3200" kern="1200" baseline="0" dirty="0" err="1" smtClean="0">
                <a:solidFill>
                  <a:schemeClr val="bg1"/>
                </a:solidFill>
                <a:latin typeface="+mj-lt"/>
                <a:ea typeface="Geneva" charset="0"/>
                <a:cs typeface="Geneva" charset="0"/>
              </a:rPr>
              <a:t>edit</a:t>
            </a:r>
            <a:r>
              <a:rPr lang="de-AT" sz="3200" kern="1200" baseline="0" dirty="0" smtClean="0">
                <a:solidFill>
                  <a:schemeClr val="bg1"/>
                </a:solidFill>
                <a:latin typeface="+mj-lt"/>
                <a:ea typeface="Geneva" charset="0"/>
                <a:cs typeface="Geneva" charset="0"/>
              </a:rPr>
              <a:t> Master title style</a:t>
            </a:r>
            <a:endParaRPr lang="de-AT" sz="3200" kern="1200" baseline="0" dirty="0">
              <a:solidFill>
                <a:schemeClr val="bg1"/>
              </a:solidFill>
              <a:latin typeface="+mj-lt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56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fld id="{A2F97EDB-66E8-4A49-B261-07485F0EEDEF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418" fontAlgn="auto">
                <a:spcBef>
                  <a:spcPts val="0"/>
                </a:spcBef>
                <a:spcAft>
                  <a:spcPts val="0"/>
                </a:spcAft>
              </a:pPr>
              <a:t>04.05.2017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fld id="{5B914029-74CA-4B4F-8F92-401BA3F2FE00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418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16217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15.03.2017 LAG - Anwendung VStV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43A95-8F6B-4545-B2DC-A09B46446A5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449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15.03.2017 LAG - Anwendung VStV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951968-7E39-47C4-973A-4938F73299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9298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15.03.2017 LAG - Anwendung VStV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951968-7E39-47C4-973A-4938F73299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0477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15.03.2017 LAG - Anwendung VStV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951968-7E39-47C4-973A-4938F73299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03531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11"/>
          <p:cNvSpPr/>
          <p:nvPr userDrawn="1"/>
        </p:nvSpPr>
        <p:spPr>
          <a:xfrm>
            <a:off x="3336" y="-46"/>
            <a:ext cx="9144000" cy="6974051"/>
          </a:xfrm>
          <a:prstGeom prst="rect">
            <a:avLst/>
          </a:prstGeom>
          <a:solidFill>
            <a:srgbClr val="E6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35" name="Group 14"/>
          <p:cNvGrpSpPr>
            <a:grpSpLocks/>
          </p:cNvGrpSpPr>
          <p:nvPr userDrawn="1"/>
        </p:nvGrpSpPr>
        <p:grpSpPr bwMode="auto">
          <a:xfrm>
            <a:off x="0" y="-9525"/>
            <a:ext cx="4845050" cy="2079625"/>
            <a:chOff x="0" y="1"/>
            <a:chExt cx="4582117" cy="1965619"/>
          </a:xfrm>
        </p:grpSpPr>
        <p:sp>
          <p:nvSpPr>
            <p:cNvPr id="36" name="Freeform 15"/>
            <p:cNvSpPr/>
            <p:nvPr userDrawn="1"/>
          </p:nvSpPr>
          <p:spPr>
            <a:xfrm>
              <a:off x="1182814" y="1030982"/>
              <a:ext cx="1039692" cy="934638"/>
            </a:xfrm>
            <a:custGeom>
              <a:avLst/>
              <a:gdLst>
                <a:gd name="connsiteX0" fmla="*/ 0 w 1039692"/>
                <a:gd name="connsiteY0" fmla="*/ 361070 h 1145464"/>
                <a:gd name="connsiteX1" fmla="*/ 1039692 w 1039692"/>
                <a:gd name="connsiteY1" fmla="*/ 1145464 h 1145464"/>
                <a:gd name="connsiteX2" fmla="*/ 753310 w 1039692"/>
                <a:gd name="connsiteY2" fmla="*/ 0 h 1145464"/>
                <a:gd name="connsiteX3" fmla="*/ 0 w 1039692"/>
                <a:gd name="connsiteY3" fmla="*/ 361070 h 1145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9692" h="1145464">
                  <a:moveTo>
                    <a:pt x="0" y="361070"/>
                  </a:moveTo>
                  <a:lnTo>
                    <a:pt x="1039692" y="1145464"/>
                  </a:lnTo>
                  <a:lnTo>
                    <a:pt x="753310" y="0"/>
                  </a:lnTo>
                  <a:lnTo>
                    <a:pt x="0" y="361070"/>
                  </a:lnTo>
                  <a:close/>
                </a:path>
              </a:pathLst>
            </a:custGeom>
            <a:gradFill>
              <a:gsLst>
                <a:gs pos="29000">
                  <a:schemeClr val="tx1">
                    <a:alpha val="40000"/>
                  </a:schemeClr>
                </a:gs>
                <a:gs pos="54000">
                  <a:schemeClr val="bg1">
                    <a:lumMod val="50000"/>
                    <a:alpha val="0"/>
                  </a:schemeClr>
                </a:gs>
              </a:gsLst>
              <a:lin ang="2028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" name="Freeform 16"/>
            <p:cNvSpPr/>
            <p:nvPr userDrawn="1"/>
          </p:nvSpPr>
          <p:spPr>
            <a:xfrm>
              <a:off x="0" y="1"/>
              <a:ext cx="4582117" cy="1324918"/>
            </a:xfrm>
            <a:custGeom>
              <a:avLst/>
              <a:gdLst>
                <a:gd name="connsiteX0" fmla="*/ 0 w 4582117"/>
                <a:gd name="connsiteY0" fmla="*/ 796844 h 1624816"/>
                <a:gd name="connsiteX1" fmla="*/ 0 w 4582117"/>
                <a:gd name="connsiteY1" fmla="*/ 0 h 1624816"/>
                <a:gd name="connsiteX2" fmla="*/ 4582117 w 4582117"/>
                <a:gd name="connsiteY2" fmla="*/ 6225 h 1624816"/>
                <a:gd name="connsiteX3" fmla="*/ 1182884 w 4582117"/>
                <a:gd name="connsiteY3" fmla="*/ 1624816 h 1624816"/>
                <a:gd name="connsiteX4" fmla="*/ 0 w 4582117"/>
                <a:gd name="connsiteY4" fmla="*/ 796844 h 1624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82117" h="1624816">
                  <a:moveTo>
                    <a:pt x="0" y="796844"/>
                  </a:moveTo>
                  <a:lnTo>
                    <a:pt x="0" y="0"/>
                  </a:lnTo>
                  <a:lnTo>
                    <a:pt x="4582117" y="6225"/>
                  </a:lnTo>
                  <a:lnTo>
                    <a:pt x="1182884" y="1624816"/>
                  </a:lnTo>
                  <a:lnTo>
                    <a:pt x="0" y="7968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9" name="Title 1"/>
          <p:cNvSpPr txBox="1">
            <a:spLocks/>
          </p:cNvSpPr>
          <p:nvPr userDrawn="1"/>
        </p:nvSpPr>
        <p:spPr>
          <a:xfrm>
            <a:off x="2015732" y="1667435"/>
            <a:ext cx="5658636" cy="1663164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bg1"/>
                </a:solidFill>
                <a:latin typeface="+mj-lt"/>
                <a:ea typeface="Geneva" charset="0"/>
                <a:cs typeface="Geneva" charset="0"/>
              </a:defRPr>
            </a:lvl1pPr>
            <a:lvl2pPr algn="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alibri" charset="0"/>
                <a:ea typeface="Geneva" charset="0"/>
                <a:cs typeface="Geneva" charset="0"/>
              </a:defRPr>
            </a:lvl2pPr>
            <a:lvl3pPr algn="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alibri" charset="0"/>
                <a:ea typeface="Geneva" charset="0"/>
                <a:cs typeface="Geneva" charset="0"/>
              </a:defRPr>
            </a:lvl3pPr>
            <a:lvl4pPr algn="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alibri" charset="0"/>
                <a:ea typeface="Geneva" charset="0"/>
                <a:cs typeface="Geneva" charset="0"/>
              </a:defRPr>
            </a:lvl4pPr>
            <a:lvl5pPr algn="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457200" algn="r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914400" algn="r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1371600" algn="r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1828800" algn="r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pPr algn="l"/>
            <a:r>
              <a:rPr lang="de-AT" sz="3600" dirty="0" smtClean="0"/>
              <a:t>Anwendung</a:t>
            </a:r>
          </a:p>
          <a:p>
            <a:pPr algn="l"/>
            <a:r>
              <a:rPr lang="de-AT" sz="3600" dirty="0" smtClean="0"/>
              <a:t>Verwaltungsstrafen (</a:t>
            </a:r>
            <a:r>
              <a:rPr lang="de-AT" sz="3600" dirty="0" err="1" smtClean="0"/>
              <a:t>VStV</a:t>
            </a:r>
            <a:r>
              <a:rPr lang="de-AT" sz="3600" dirty="0" smtClean="0"/>
              <a:t>)</a:t>
            </a:r>
          </a:p>
          <a:p>
            <a:pPr algn="l"/>
            <a:endParaRPr lang="en-US" sz="3600" dirty="0"/>
          </a:p>
        </p:txBody>
      </p:sp>
      <p:sp>
        <p:nvSpPr>
          <p:cNvPr id="40" name="Subtitle 2"/>
          <p:cNvSpPr txBox="1">
            <a:spLocks/>
          </p:cNvSpPr>
          <p:nvPr userDrawn="1"/>
        </p:nvSpPr>
        <p:spPr>
          <a:xfrm>
            <a:off x="2044705" y="3412742"/>
            <a:ext cx="6411606" cy="16805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Geneva" charset="0"/>
                <a:cs typeface="Geneva" charset="0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Geneva" charset="0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Geneva" charset="0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Geneva" charset="0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Geneva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AT" sz="2400" baseline="0" dirty="0" smtClean="0"/>
              <a:t>LAG 15.03.2017 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de-AT" sz="2400" baseline="0" dirty="0" smtClean="0"/>
          </a:p>
          <a:p>
            <a:pPr algn="l"/>
            <a:r>
              <a:rPr lang="de-AT" sz="2400" baseline="0" dirty="0" smtClean="0"/>
              <a:t>Wolfgang Gary – VStV PL Kooperationsprojekt</a:t>
            </a:r>
            <a:endParaRPr lang="en-US" sz="2400" dirty="0"/>
          </a:p>
        </p:txBody>
      </p:sp>
      <p:sp>
        <p:nvSpPr>
          <p:cNvPr id="41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de-DE" altLang="de-DE" smtClean="0"/>
              <a:t>15.03.2017 LAG - Anwendung VStV</a:t>
            </a:r>
            <a:endParaRPr lang="en-US" altLang="de-DE" dirty="0"/>
          </a:p>
        </p:txBody>
      </p:sp>
      <p:sp>
        <p:nvSpPr>
          <p:cNvPr id="4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71C2AC6-33A2-4364-8E29-7AF3ED1AE2DE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09" y="83079"/>
            <a:ext cx="2702370" cy="6418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</p:sldLayoutIdLst>
  <p:timing>
    <p:tnLst>
      <p:par>
        <p:cTn id="1" dur="indefinite" restart="never" nodeType="tmRoot"/>
      </p:par>
    </p:tnLst>
  </p:timing>
  <p:hf hdr="0" ftr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+mj-lt"/>
          <a:ea typeface="Geneva" charset="0"/>
          <a:cs typeface="Geneva" charset="0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charset="0"/>
          <a:ea typeface="Geneva" charset="0"/>
          <a:cs typeface="Geneva" charset="0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charset="0"/>
          <a:ea typeface="Geneva" charset="0"/>
          <a:cs typeface="Geneva" charset="0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charset="0"/>
          <a:ea typeface="Geneva" charset="0"/>
          <a:cs typeface="Geneva" charset="0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charset="0"/>
          <a:ea typeface="Geneva" charset="0"/>
          <a:cs typeface="Geneva" charset="0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charset="0"/>
          <a:ea typeface="Geneva" charset="0"/>
          <a:cs typeface="Geneva" charset="0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charset="0"/>
          <a:ea typeface="Geneva" charset="0"/>
          <a:cs typeface="Geneva" charset="0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charset="0"/>
          <a:ea typeface="Geneva" charset="0"/>
          <a:cs typeface="Geneva" charset="0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15.03.2017 LAG - Anwendung VStV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43A95-8F6B-4545-B2DC-A09B46446A5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4001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 userDrawn="1"/>
        </p:nvSpPr>
        <p:spPr>
          <a:xfrm>
            <a:off x="0" y="0"/>
            <a:ext cx="9144000" cy="1314450"/>
          </a:xfrm>
          <a:prstGeom prst="rect">
            <a:avLst/>
          </a:prstGeom>
          <a:solidFill>
            <a:srgbClr val="E6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ED1C24"/>
              </a:solidFill>
            </a:endParaRPr>
          </a:p>
        </p:txBody>
      </p:sp>
      <p:grpSp>
        <p:nvGrpSpPr>
          <p:cNvPr id="8" name="Group 25"/>
          <p:cNvGrpSpPr>
            <a:grpSpLocks/>
          </p:cNvGrpSpPr>
          <p:nvPr userDrawn="1"/>
        </p:nvGrpSpPr>
        <p:grpSpPr bwMode="auto">
          <a:xfrm>
            <a:off x="0" y="-6350"/>
            <a:ext cx="3448050" cy="1477963"/>
            <a:chOff x="0" y="-6349"/>
            <a:chExt cx="4582117" cy="1964035"/>
          </a:xfrm>
        </p:grpSpPr>
        <p:sp>
          <p:nvSpPr>
            <p:cNvPr id="9" name="Freeform 12"/>
            <p:cNvSpPr/>
            <p:nvPr userDrawn="1"/>
          </p:nvSpPr>
          <p:spPr>
            <a:xfrm>
              <a:off x="1179646" y="1023048"/>
              <a:ext cx="1039692" cy="934638"/>
            </a:xfrm>
            <a:custGeom>
              <a:avLst/>
              <a:gdLst>
                <a:gd name="connsiteX0" fmla="*/ 0 w 1039692"/>
                <a:gd name="connsiteY0" fmla="*/ 361070 h 1145464"/>
                <a:gd name="connsiteX1" fmla="*/ 1039692 w 1039692"/>
                <a:gd name="connsiteY1" fmla="*/ 1145464 h 1145464"/>
                <a:gd name="connsiteX2" fmla="*/ 753310 w 1039692"/>
                <a:gd name="connsiteY2" fmla="*/ 0 h 1145464"/>
                <a:gd name="connsiteX3" fmla="*/ 0 w 1039692"/>
                <a:gd name="connsiteY3" fmla="*/ 361070 h 1145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9692" h="1145464">
                  <a:moveTo>
                    <a:pt x="0" y="361070"/>
                  </a:moveTo>
                  <a:lnTo>
                    <a:pt x="1039692" y="1145464"/>
                  </a:lnTo>
                  <a:lnTo>
                    <a:pt x="753310" y="0"/>
                  </a:lnTo>
                  <a:lnTo>
                    <a:pt x="0" y="361070"/>
                  </a:lnTo>
                  <a:close/>
                </a:path>
              </a:pathLst>
            </a:custGeom>
            <a:gradFill>
              <a:gsLst>
                <a:gs pos="29000">
                  <a:schemeClr val="tx1">
                    <a:alpha val="40000"/>
                  </a:schemeClr>
                </a:gs>
                <a:gs pos="54000">
                  <a:schemeClr val="bg1">
                    <a:lumMod val="50000"/>
                    <a:alpha val="0"/>
                  </a:schemeClr>
                </a:gs>
              </a:gsLst>
              <a:lin ang="2028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13"/>
            <p:cNvSpPr/>
            <p:nvPr userDrawn="1"/>
          </p:nvSpPr>
          <p:spPr>
            <a:xfrm>
              <a:off x="0" y="-6349"/>
              <a:ext cx="4582117" cy="1324827"/>
            </a:xfrm>
            <a:custGeom>
              <a:avLst/>
              <a:gdLst>
                <a:gd name="connsiteX0" fmla="*/ 0 w 4582117"/>
                <a:gd name="connsiteY0" fmla="*/ 796844 h 1624816"/>
                <a:gd name="connsiteX1" fmla="*/ 0 w 4582117"/>
                <a:gd name="connsiteY1" fmla="*/ 0 h 1624816"/>
                <a:gd name="connsiteX2" fmla="*/ 4582117 w 4582117"/>
                <a:gd name="connsiteY2" fmla="*/ 6225 h 1624816"/>
                <a:gd name="connsiteX3" fmla="*/ 1182884 w 4582117"/>
                <a:gd name="connsiteY3" fmla="*/ 1624816 h 1624816"/>
                <a:gd name="connsiteX4" fmla="*/ 0 w 4582117"/>
                <a:gd name="connsiteY4" fmla="*/ 796844 h 1624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82117" h="1624816">
                  <a:moveTo>
                    <a:pt x="0" y="796844"/>
                  </a:moveTo>
                  <a:lnTo>
                    <a:pt x="0" y="0"/>
                  </a:lnTo>
                  <a:lnTo>
                    <a:pt x="4582117" y="6225"/>
                  </a:lnTo>
                  <a:lnTo>
                    <a:pt x="1182884" y="1624816"/>
                  </a:lnTo>
                  <a:lnTo>
                    <a:pt x="0" y="7968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65288"/>
            <a:ext cx="8229600" cy="446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dirty="0" smtClean="0"/>
              <a:t>Click </a:t>
            </a:r>
            <a:r>
              <a:rPr lang="de-AT" altLang="de-DE" dirty="0" err="1" smtClean="0"/>
              <a:t>to</a:t>
            </a:r>
            <a:r>
              <a:rPr lang="de-AT" altLang="de-DE" dirty="0" smtClean="0"/>
              <a:t> </a:t>
            </a:r>
            <a:r>
              <a:rPr lang="de-AT" altLang="de-DE" dirty="0" err="1" smtClean="0"/>
              <a:t>edit</a:t>
            </a:r>
            <a:r>
              <a:rPr lang="de-AT" altLang="de-DE" dirty="0" smtClean="0"/>
              <a:t> Master </a:t>
            </a:r>
            <a:r>
              <a:rPr lang="de-AT" altLang="de-DE" dirty="0" err="1" smtClean="0"/>
              <a:t>text</a:t>
            </a:r>
            <a:r>
              <a:rPr lang="de-AT" altLang="de-DE" dirty="0" smtClean="0"/>
              <a:t> </a:t>
            </a:r>
            <a:r>
              <a:rPr lang="de-AT" altLang="de-DE" dirty="0" err="1" smtClean="0"/>
              <a:t>styles</a:t>
            </a:r>
            <a:endParaRPr lang="de-AT" altLang="de-DE" dirty="0" smtClean="0"/>
          </a:p>
          <a:p>
            <a:pPr lvl="1"/>
            <a:r>
              <a:rPr lang="de-AT" altLang="de-DE" dirty="0" smtClean="0"/>
              <a:t>Second </a:t>
            </a:r>
            <a:r>
              <a:rPr lang="de-AT" altLang="de-DE" dirty="0" err="1" smtClean="0"/>
              <a:t>level</a:t>
            </a:r>
            <a:endParaRPr lang="de-AT" altLang="de-DE" dirty="0" smtClean="0"/>
          </a:p>
          <a:p>
            <a:pPr lvl="2"/>
            <a:r>
              <a:rPr lang="de-AT" altLang="de-DE" dirty="0" smtClean="0"/>
              <a:t>Third </a:t>
            </a:r>
            <a:r>
              <a:rPr lang="de-AT" altLang="de-DE" dirty="0" err="1" smtClean="0"/>
              <a:t>level</a:t>
            </a:r>
            <a:endParaRPr lang="de-AT" altLang="de-DE" dirty="0" smtClean="0"/>
          </a:p>
          <a:p>
            <a:pPr lvl="3"/>
            <a:r>
              <a:rPr lang="de-AT" altLang="de-DE" dirty="0" err="1" smtClean="0"/>
              <a:t>Fourth</a:t>
            </a:r>
            <a:r>
              <a:rPr lang="de-AT" altLang="de-DE" dirty="0" smtClean="0"/>
              <a:t> </a:t>
            </a:r>
            <a:r>
              <a:rPr lang="de-AT" altLang="de-DE" dirty="0" err="1" smtClean="0"/>
              <a:t>level</a:t>
            </a:r>
            <a:endParaRPr lang="de-AT" altLang="de-DE" dirty="0" smtClean="0"/>
          </a:p>
          <a:p>
            <a:pPr lvl="4"/>
            <a:r>
              <a:rPr lang="de-AT" altLang="de-DE" dirty="0" err="1" smtClean="0"/>
              <a:t>Fifth</a:t>
            </a:r>
            <a:r>
              <a:rPr lang="de-AT" altLang="de-DE" dirty="0" smtClean="0"/>
              <a:t> </a:t>
            </a:r>
            <a:r>
              <a:rPr lang="de-AT" altLang="de-DE" dirty="0" err="1" smtClean="0"/>
              <a:t>level</a:t>
            </a:r>
            <a:endParaRPr lang="en-US" altLang="de-DE" dirty="0" smtClean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de-DE" altLang="de-DE" smtClean="0"/>
              <a:t>15.03.2017 LAG - Anwendung VStV</a:t>
            </a:r>
            <a:endParaRPr lang="en-US" altLang="de-DE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02344D9-D1CE-4A23-B94F-58FC04FD16DE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  <p:sp>
        <p:nvSpPr>
          <p:cNvPr id="16" name="Textfeld 15"/>
          <p:cNvSpPr txBox="1"/>
          <p:nvPr userDrawn="1"/>
        </p:nvSpPr>
        <p:spPr>
          <a:xfrm>
            <a:off x="3617495" y="368786"/>
            <a:ext cx="525192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AT" sz="3200" dirty="0" err="1" smtClean="0">
                <a:solidFill>
                  <a:schemeClr val="bg1"/>
                </a:solidFill>
              </a:rPr>
              <a:t>VStV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11" y="85460"/>
            <a:ext cx="1862659" cy="44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575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 userDrawn="1"/>
        </p:nvSpPr>
        <p:spPr>
          <a:xfrm>
            <a:off x="0" y="0"/>
            <a:ext cx="9144000" cy="1314450"/>
          </a:xfrm>
          <a:prstGeom prst="rect">
            <a:avLst/>
          </a:prstGeom>
          <a:solidFill>
            <a:srgbClr val="E6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ED1C24"/>
              </a:solidFill>
            </a:endParaRPr>
          </a:p>
        </p:txBody>
      </p:sp>
      <p:grpSp>
        <p:nvGrpSpPr>
          <p:cNvPr id="8" name="Group 25"/>
          <p:cNvGrpSpPr>
            <a:grpSpLocks/>
          </p:cNvGrpSpPr>
          <p:nvPr userDrawn="1"/>
        </p:nvGrpSpPr>
        <p:grpSpPr bwMode="auto">
          <a:xfrm>
            <a:off x="0" y="-6350"/>
            <a:ext cx="3448050" cy="1477963"/>
            <a:chOff x="0" y="-6349"/>
            <a:chExt cx="4582117" cy="1964035"/>
          </a:xfrm>
        </p:grpSpPr>
        <p:sp>
          <p:nvSpPr>
            <p:cNvPr id="9" name="Freeform 12"/>
            <p:cNvSpPr/>
            <p:nvPr userDrawn="1"/>
          </p:nvSpPr>
          <p:spPr>
            <a:xfrm>
              <a:off x="1179646" y="1023048"/>
              <a:ext cx="1039692" cy="934638"/>
            </a:xfrm>
            <a:custGeom>
              <a:avLst/>
              <a:gdLst>
                <a:gd name="connsiteX0" fmla="*/ 0 w 1039692"/>
                <a:gd name="connsiteY0" fmla="*/ 361070 h 1145464"/>
                <a:gd name="connsiteX1" fmla="*/ 1039692 w 1039692"/>
                <a:gd name="connsiteY1" fmla="*/ 1145464 h 1145464"/>
                <a:gd name="connsiteX2" fmla="*/ 753310 w 1039692"/>
                <a:gd name="connsiteY2" fmla="*/ 0 h 1145464"/>
                <a:gd name="connsiteX3" fmla="*/ 0 w 1039692"/>
                <a:gd name="connsiteY3" fmla="*/ 361070 h 1145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9692" h="1145464">
                  <a:moveTo>
                    <a:pt x="0" y="361070"/>
                  </a:moveTo>
                  <a:lnTo>
                    <a:pt x="1039692" y="1145464"/>
                  </a:lnTo>
                  <a:lnTo>
                    <a:pt x="753310" y="0"/>
                  </a:lnTo>
                  <a:lnTo>
                    <a:pt x="0" y="361070"/>
                  </a:lnTo>
                  <a:close/>
                </a:path>
              </a:pathLst>
            </a:custGeom>
            <a:gradFill>
              <a:gsLst>
                <a:gs pos="29000">
                  <a:schemeClr val="tx1">
                    <a:alpha val="40000"/>
                  </a:schemeClr>
                </a:gs>
                <a:gs pos="54000">
                  <a:schemeClr val="bg1">
                    <a:lumMod val="50000"/>
                    <a:alpha val="0"/>
                  </a:schemeClr>
                </a:gs>
              </a:gsLst>
              <a:lin ang="2028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Freeform 13"/>
            <p:cNvSpPr/>
            <p:nvPr userDrawn="1"/>
          </p:nvSpPr>
          <p:spPr>
            <a:xfrm>
              <a:off x="0" y="-6349"/>
              <a:ext cx="4582117" cy="1324827"/>
            </a:xfrm>
            <a:custGeom>
              <a:avLst/>
              <a:gdLst>
                <a:gd name="connsiteX0" fmla="*/ 0 w 4582117"/>
                <a:gd name="connsiteY0" fmla="*/ 796844 h 1624816"/>
                <a:gd name="connsiteX1" fmla="*/ 0 w 4582117"/>
                <a:gd name="connsiteY1" fmla="*/ 0 h 1624816"/>
                <a:gd name="connsiteX2" fmla="*/ 4582117 w 4582117"/>
                <a:gd name="connsiteY2" fmla="*/ 6225 h 1624816"/>
                <a:gd name="connsiteX3" fmla="*/ 1182884 w 4582117"/>
                <a:gd name="connsiteY3" fmla="*/ 1624816 h 1624816"/>
                <a:gd name="connsiteX4" fmla="*/ 0 w 4582117"/>
                <a:gd name="connsiteY4" fmla="*/ 796844 h 1624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82117" h="1624816">
                  <a:moveTo>
                    <a:pt x="0" y="796844"/>
                  </a:moveTo>
                  <a:lnTo>
                    <a:pt x="0" y="0"/>
                  </a:lnTo>
                  <a:lnTo>
                    <a:pt x="4582117" y="6225"/>
                  </a:lnTo>
                  <a:lnTo>
                    <a:pt x="1182884" y="1624816"/>
                  </a:lnTo>
                  <a:lnTo>
                    <a:pt x="0" y="7968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65288"/>
            <a:ext cx="8229600" cy="446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dirty="0" smtClean="0"/>
              <a:t>Click </a:t>
            </a:r>
            <a:r>
              <a:rPr lang="de-AT" altLang="de-DE" dirty="0" err="1" smtClean="0"/>
              <a:t>to</a:t>
            </a:r>
            <a:r>
              <a:rPr lang="de-AT" altLang="de-DE" dirty="0" smtClean="0"/>
              <a:t> </a:t>
            </a:r>
            <a:r>
              <a:rPr lang="de-AT" altLang="de-DE" dirty="0" err="1" smtClean="0"/>
              <a:t>edit</a:t>
            </a:r>
            <a:r>
              <a:rPr lang="de-AT" altLang="de-DE" dirty="0" smtClean="0"/>
              <a:t> Master </a:t>
            </a:r>
            <a:r>
              <a:rPr lang="de-AT" altLang="de-DE" dirty="0" err="1" smtClean="0"/>
              <a:t>text</a:t>
            </a:r>
            <a:r>
              <a:rPr lang="de-AT" altLang="de-DE" dirty="0" smtClean="0"/>
              <a:t> </a:t>
            </a:r>
            <a:r>
              <a:rPr lang="de-AT" altLang="de-DE" dirty="0" err="1" smtClean="0"/>
              <a:t>styles</a:t>
            </a:r>
            <a:endParaRPr lang="de-AT" altLang="de-DE" dirty="0" smtClean="0"/>
          </a:p>
          <a:p>
            <a:pPr lvl="1"/>
            <a:r>
              <a:rPr lang="de-AT" altLang="de-DE" dirty="0" smtClean="0"/>
              <a:t>Second </a:t>
            </a:r>
            <a:r>
              <a:rPr lang="de-AT" altLang="de-DE" dirty="0" err="1" smtClean="0"/>
              <a:t>level</a:t>
            </a:r>
            <a:endParaRPr lang="de-AT" altLang="de-DE" dirty="0" smtClean="0"/>
          </a:p>
          <a:p>
            <a:pPr lvl="2"/>
            <a:r>
              <a:rPr lang="de-AT" altLang="de-DE" dirty="0" smtClean="0"/>
              <a:t>Third </a:t>
            </a:r>
            <a:r>
              <a:rPr lang="de-AT" altLang="de-DE" dirty="0" err="1" smtClean="0"/>
              <a:t>level</a:t>
            </a:r>
            <a:endParaRPr lang="de-AT" altLang="de-DE" dirty="0" smtClean="0"/>
          </a:p>
          <a:p>
            <a:pPr lvl="3"/>
            <a:r>
              <a:rPr lang="de-AT" altLang="de-DE" dirty="0" err="1" smtClean="0"/>
              <a:t>Fourth</a:t>
            </a:r>
            <a:r>
              <a:rPr lang="de-AT" altLang="de-DE" dirty="0" smtClean="0"/>
              <a:t> </a:t>
            </a:r>
            <a:r>
              <a:rPr lang="de-AT" altLang="de-DE" dirty="0" err="1" smtClean="0"/>
              <a:t>level</a:t>
            </a:r>
            <a:endParaRPr lang="de-AT" altLang="de-DE" dirty="0" smtClean="0"/>
          </a:p>
          <a:p>
            <a:pPr lvl="4"/>
            <a:r>
              <a:rPr lang="de-AT" altLang="de-DE" dirty="0" err="1" smtClean="0"/>
              <a:t>Fifth</a:t>
            </a:r>
            <a:r>
              <a:rPr lang="de-AT" altLang="de-DE" dirty="0" smtClean="0"/>
              <a:t> </a:t>
            </a:r>
            <a:r>
              <a:rPr lang="de-AT" altLang="de-DE" dirty="0" err="1" smtClean="0"/>
              <a:t>level</a:t>
            </a:r>
            <a:endParaRPr lang="en-US" altLang="de-DE" dirty="0" smtClean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de-DE" altLang="de-DE" smtClean="0"/>
              <a:t>15.03.2017 LAG - Anwendung VStV</a:t>
            </a:r>
            <a:endParaRPr lang="en-US" altLang="de-DE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02344D9-D1CE-4A23-B94F-58FC04FD16DE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  <p:sp>
        <p:nvSpPr>
          <p:cNvPr id="16" name="Textfeld 15"/>
          <p:cNvSpPr txBox="1"/>
          <p:nvPr userDrawn="1"/>
        </p:nvSpPr>
        <p:spPr>
          <a:xfrm>
            <a:off x="3617495" y="368786"/>
            <a:ext cx="525192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AT" sz="3200" dirty="0" err="1" smtClean="0">
                <a:solidFill>
                  <a:prstClr val="white"/>
                </a:solidFill>
              </a:rPr>
              <a:t>VStV</a:t>
            </a:r>
            <a:endParaRPr lang="en-US" sz="3200" dirty="0">
              <a:solidFill>
                <a:prstClr val="white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11" y="85460"/>
            <a:ext cx="1862659" cy="44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784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 userDrawn="1"/>
        </p:nvSpPr>
        <p:spPr>
          <a:xfrm>
            <a:off x="0" y="0"/>
            <a:ext cx="9144000" cy="1314450"/>
          </a:xfrm>
          <a:prstGeom prst="rect">
            <a:avLst/>
          </a:prstGeom>
          <a:solidFill>
            <a:srgbClr val="E6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D1C2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8" name="Group 25"/>
          <p:cNvGrpSpPr>
            <a:grpSpLocks/>
          </p:cNvGrpSpPr>
          <p:nvPr userDrawn="1"/>
        </p:nvGrpSpPr>
        <p:grpSpPr bwMode="auto">
          <a:xfrm>
            <a:off x="0" y="-6350"/>
            <a:ext cx="3448050" cy="1477963"/>
            <a:chOff x="0" y="-6349"/>
            <a:chExt cx="4582117" cy="1964035"/>
          </a:xfrm>
        </p:grpSpPr>
        <p:sp>
          <p:nvSpPr>
            <p:cNvPr id="9" name="Freeform 12"/>
            <p:cNvSpPr/>
            <p:nvPr userDrawn="1"/>
          </p:nvSpPr>
          <p:spPr>
            <a:xfrm>
              <a:off x="1179646" y="1023048"/>
              <a:ext cx="1039692" cy="934638"/>
            </a:xfrm>
            <a:custGeom>
              <a:avLst/>
              <a:gdLst>
                <a:gd name="connsiteX0" fmla="*/ 0 w 1039692"/>
                <a:gd name="connsiteY0" fmla="*/ 361070 h 1145464"/>
                <a:gd name="connsiteX1" fmla="*/ 1039692 w 1039692"/>
                <a:gd name="connsiteY1" fmla="*/ 1145464 h 1145464"/>
                <a:gd name="connsiteX2" fmla="*/ 753310 w 1039692"/>
                <a:gd name="connsiteY2" fmla="*/ 0 h 1145464"/>
                <a:gd name="connsiteX3" fmla="*/ 0 w 1039692"/>
                <a:gd name="connsiteY3" fmla="*/ 361070 h 1145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9692" h="1145464">
                  <a:moveTo>
                    <a:pt x="0" y="361070"/>
                  </a:moveTo>
                  <a:lnTo>
                    <a:pt x="1039692" y="1145464"/>
                  </a:lnTo>
                  <a:lnTo>
                    <a:pt x="753310" y="0"/>
                  </a:lnTo>
                  <a:lnTo>
                    <a:pt x="0" y="361070"/>
                  </a:lnTo>
                  <a:close/>
                </a:path>
              </a:pathLst>
            </a:custGeom>
            <a:gradFill>
              <a:gsLst>
                <a:gs pos="29000">
                  <a:schemeClr val="tx1">
                    <a:alpha val="40000"/>
                  </a:schemeClr>
                </a:gs>
                <a:gs pos="54000">
                  <a:schemeClr val="bg1">
                    <a:lumMod val="50000"/>
                    <a:alpha val="0"/>
                  </a:schemeClr>
                </a:gs>
              </a:gsLst>
              <a:lin ang="2028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Freeform 13"/>
            <p:cNvSpPr/>
            <p:nvPr userDrawn="1"/>
          </p:nvSpPr>
          <p:spPr>
            <a:xfrm>
              <a:off x="0" y="-6349"/>
              <a:ext cx="4582117" cy="1324827"/>
            </a:xfrm>
            <a:custGeom>
              <a:avLst/>
              <a:gdLst>
                <a:gd name="connsiteX0" fmla="*/ 0 w 4582117"/>
                <a:gd name="connsiteY0" fmla="*/ 796844 h 1624816"/>
                <a:gd name="connsiteX1" fmla="*/ 0 w 4582117"/>
                <a:gd name="connsiteY1" fmla="*/ 0 h 1624816"/>
                <a:gd name="connsiteX2" fmla="*/ 4582117 w 4582117"/>
                <a:gd name="connsiteY2" fmla="*/ 6225 h 1624816"/>
                <a:gd name="connsiteX3" fmla="*/ 1182884 w 4582117"/>
                <a:gd name="connsiteY3" fmla="*/ 1624816 h 1624816"/>
                <a:gd name="connsiteX4" fmla="*/ 0 w 4582117"/>
                <a:gd name="connsiteY4" fmla="*/ 796844 h 1624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82117" h="1624816">
                  <a:moveTo>
                    <a:pt x="0" y="796844"/>
                  </a:moveTo>
                  <a:lnTo>
                    <a:pt x="0" y="0"/>
                  </a:lnTo>
                  <a:lnTo>
                    <a:pt x="4582117" y="6225"/>
                  </a:lnTo>
                  <a:lnTo>
                    <a:pt x="1182884" y="1624816"/>
                  </a:lnTo>
                  <a:lnTo>
                    <a:pt x="0" y="7968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65288"/>
            <a:ext cx="8229600" cy="446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dirty="0" smtClean="0"/>
              <a:t>Click </a:t>
            </a:r>
            <a:r>
              <a:rPr lang="de-AT" altLang="de-DE" dirty="0" err="1" smtClean="0"/>
              <a:t>to</a:t>
            </a:r>
            <a:r>
              <a:rPr lang="de-AT" altLang="de-DE" dirty="0" smtClean="0"/>
              <a:t> </a:t>
            </a:r>
            <a:r>
              <a:rPr lang="de-AT" altLang="de-DE" dirty="0" err="1" smtClean="0"/>
              <a:t>edit</a:t>
            </a:r>
            <a:r>
              <a:rPr lang="de-AT" altLang="de-DE" dirty="0" smtClean="0"/>
              <a:t> Master </a:t>
            </a:r>
            <a:r>
              <a:rPr lang="de-AT" altLang="de-DE" dirty="0" err="1" smtClean="0"/>
              <a:t>text</a:t>
            </a:r>
            <a:r>
              <a:rPr lang="de-AT" altLang="de-DE" dirty="0" smtClean="0"/>
              <a:t> </a:t>
            </a:r>
            <a:r>
              <a:rPr lang="de-AT" altLang="de-DE" dirty="0" err="1" smtClean="0"/>
              <a:t>styles</a:t>
            </a:r>
            <a:endParaRPr lang="de-AT" altLang="de-DE" dirty="0" smtClean="0"/>
          </a:p>
          <a:p>
            <a:pPr lvl="1"/>
            <a:r>
              <a:rPr lang="de-AT" altLang="de-DE" dirty="0" smtClean="0"/>
              <a:t>Second </a:t>
            </a:r>
            <a:r>
              <a:rPr lang="de-AT" altLang="de-DE" dirty="0" err="1" smtClean="0"/>
              <a:t>level</a:t>
            </a:r>
            <a:endParaRPr lang="de-AT" altLang="de-DE" dirty="0" smtClean="0"/>
          </a:p>
          <a:p>
            <a:pPr lvl="2"/>
            <a:r>
              <a:rPr lang="de-AT" altLang="de-DE" dirty="0" smtClean="0"/>
              <a:t>Third </a:t>
            </a:r>
            <a:r>
              <a:rPr lang="de-AT" altLang="de-DE" dirty="0" err="1" smtClean="0"/>
              <a:t>level</a:t>
            </a:r>
            <a:endParaRPr lang="de-AT" altLang="de-DE" dirty="0" smtClean="0"/>
          </a:p>
          <a:p>
            <a:pPr lvl="3"/>
            <a:r>
              <a:rPr lang="de-AT" altLang="de-DE" dirty="0" err="1" smtClean="0"/>
              <a:t>Fourth</a:t>
            </a:r>
            <a:r>
              <a:rPr lang="de-AT" altLang="de-DE" dirty="0" smtClean="0"/>
              <a:t> </a:t>
            </a:r>
            <a:r>
              <a:rPr lang="de-AT" altLang="de-DE" dirty="0" err="1" smtClean="0"/>
              <a:t>level</a:t>
            </a:r>
            <a:endParaRPr lang="de-AT" altLang="de-DE" dirty="0" smtClean="0"/>
          </a:p>
          <a:p>
            <a:pPr lvl="4"/>
            <a:r>
              <a:rPr lang="de-AT" altLang="de-DE" dirty="0" err="1" smtClean="0"/>
              <a:t>Fifth</a:t>
            </a:r>
            <a:r>
              <a:rPr lang="de-AT" altLang="de-DE" dirty="0" smtClean="0"/>
              <a:t> </a:t>
            </a:r>
            <a:r>
              <a:rPr lang="de-AT" altLang="de-DE" dirty="0" err="1" smtClean="0"/>
              <a:t>level</a:t>
            </a:r>
            <a:endParaRPr lang="en-US" altLang="de-DE" dirty="0" smtClean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990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t>15.03.2017 LAG - Anwendung VStV</a:t>
            </a:r>
            <a:endParaRPr kumimoji="0" lang="en-US" altLang="de-DE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2344D9-D1CE-4A23-B94F-58FC04FD16DE}" type="slidenum">
              <a:rPr kumimoji="0" lang="en-US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altLang="de-DE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11" y="85460"/>
            <a:ext cx="1862659" cy="442381"/>
          </a:xfrm>
          <a:prstGeom prst="rect">
            <a:avLst/>
          </a:prstGeom>
        </p:spPr>
      </p:pic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3514016" y="85724"/>
            <a:ext cx="51727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3742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fld id="{A2F97EDB-66E8-4A49-B261-07485F0EEDEF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418" fontAlgn="auto">
                <a:spcBef>
                  <a:spcPts val="0"/>
                </a:spcBef>
                <a:spcAft>
                  <a:spcPts val="0"/>
                </a:spcAft>
              </a:pPr>
              <a:t>04.05.2017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fld id="{5B914029-74CA-4B4F-8F92-401BA3F2FE00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418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4666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ctr" defTabSz="91441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7" indent="-342907" algn="l" defTabSz="91441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65" indent="-285756" algn="l" defTabSz="91441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3" indent="-228605" algn="l" defTabSz="91441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32" indent="-228605" algn="l" defTabSz="91441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41" indent="-228605" algn="l" defTabSz="91441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50" indent="-228605" algn="l" defTabSz="9144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016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VStV LAG </a:t>
            </a:r>
            <a:br>
              <a:rPr lang="de-DE" dirty="0" smtClean="0"/>
            </a:br>
            <a:r>
              <a:rPr lang="de-DE" dirty="0" smtClean="0"/>
              <a:t>Agenda</a:t>
            </a:r>
            <a:endParaRPr lang="de-AT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000" dirty="0" smtClean="0"/>
              <a:t>Vorstellung </a:t>
            </a:r>
            <a:r>
              <a:rPr lang="de-AT" sz="2000" dirty="0" err="1" smtClean="0"/>
              <a:t>W.Gary</a:t>
            </a:r>
            <a:r>
              <a:rPr lang="de-AT" sz="2000" dirty="0" smtClean="0"/>
              <a:t> VStV PL Kooperationsprojekt</a:t>
            </a:r>
          </a:p>
          <a:p>
            <a:r>
              <a:rPr lang="de-AT" sz="2000" dirty="0"/>
              <a:t>Projektorganisation</a:t>
            </a:r>
          </a:p>
          <a:p>
            <a:r>
              <a:rPr lang="de-AT" sz="2000" dirty="0" smtClean="0"/>
              <a:t>Meilensteinplan</a:t>
            </a:r>
            <a:endParaRPr lang="de-AT" sz="2000" dirty="0"/>
          </a:p>
          <a:p>
            <a:r>
              <a:rPr lang="de-AT" sz="2000" dirty="0" smtClean="0"/>
              <a:t>Projekt </a:t>
            </a:r>
            <a:r>
              <a:rPr lang="de-AT" sz="2000" dirty="0"/>
              <a:t>Gesamtstatus</a:t>
            </a:r>
          </a:p>
          <a:p>
            <a:r>
              <a:rPr lang="de-AT" sz="2000" dirty="0" smtClean="0"/>
              <a:t>Offene Themen</a:t>
            </a:r>
            <a:endParaRPr lang="de-AT" sz="200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t>15.03.2017 LAG - Anwendung VStV</a:t>
            </a:r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8A61DD-95B0-4539-9A90-FAB0A7214B12}" type="slidenum">
              <a:rPr kumimoji="0" lang="en-US" alt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de-DE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555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fontAlgn="base"/>
            <a:r>
              <a:rPr lang="de-AT" sz="3600" kern="1200" dirty="0" smtClean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DI Wolfgang Gary</a:t>
            </a:r>
            <a:br>
              <a:rPr lang="de-AT" sz="3600" kern="1200" dirty="0" smtClean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de-AT" sz="3600" kern="1200" dirty="0" smtClean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VStV PL Kooperationsprojekt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525963"/>
          </a:xfrm>
        </p:spPr>
        <p:txBody>
          <a:bodyPr/>
          <a:lstStyle/>
          <a:p>
            <a:r>
              <a:rPr lang="de-DE" dirty="0" smtClean="0"/>
              <a:t>54 Jahre, 2 erwachsene Söhne</a:t>
            </a:r>
          </a:p>
          <a:p>
            <a:r>
              <a:rPr lang="de-DE" dirty="0" smtClean="0"/>
              <a:t>Ausbildung: HTL, Studium Elektrotechnik, </a:t>
            </a:r>
            <a:br>
              <a:rPr lang="de-DE" dirty="0" smtClean="0"/>
            </a:br>
            <a:r>
              <a:rPr lang="de-DE" dirty="0" smtClean="0"/>
              <a:t>Uni-Lehrgang für BWL &amp; Kommunikation</a:t>
            </a:r>
          </a:p>
          <a:p>
            <a:r>
              <a:rPr lang="de-DE" dirty="0" smtClean="0"/>
              <a:t>IPMA zertifizierter SPM seit 1996 und Assessor</a:t>
            </a:r>
          </a:p>
          <a:p>
            <a:r>
              <a:rPr lang="de-DE" dirty="0" smtClean="0"/>
              <a:t>3 Jahre SW-Entwicklung, PL, Prozessleittechnik</a:t>
            </a:r>
          </a:p>
          <a:p>
            <a:r>
              <a:rPr lang="de-DE" dirty="0" smtClean="0"/>
              <a:t>15 Jahre Unisys (PM, Abteilungsleitung, </a:t>
            </a:r>
            <a:br>
              <a:rPr lang="de-DE" dirty="0" smtClean="0"/>
            </a:br>
            <a:r>
              <a:rPr lang="de-DE" dirty="0" smtClean="0"/>
              <a:t>Mitglied der Geschäftsführung, internationale Rolle als PMO, </a:t>
            </a:r>
            <a:br>
              <a:rPr lang="de-DE" dirty="0" smtClean="0"/>
            </a:br>
            <a:r>
              <a:rPr lang="de-DE" dirty="0" smtClean="0"/>
              <a:t>Kunden: GKK, Banken, </a:t>
            </a:r>
            <a:r>
              <a:rPr lang="de-DE" dirty="0" err="1" smtClean="0"/>
              <a:t>Telekoms</a:t>
            </a:r>
            <a:r>
              <a:rPr lang="de-DE" dirty="0" smtClean="0"/>
              <a:t>)</a:t>
            </a:r>
          </a:p>
          <a:p>
            <a:r>
              <a:rPr lang="de-DE" dirty="0" smtClean="0"/>
              <a:t>Seit 9 Jahre selbständig als IT PM (Kunden: Spar, Siemens, pma, ..)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t>15.03.2017 LAG - Anwendung VStV</a:t>
            </a:r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951968-7E39-47C4-973A-4938F732993E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340" y="1600200"/>
            <a:ext cx="1784386" cy="209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98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uppieren 95"/>
          <p:cNvGrpSpPr/>
          <p:nvPr/>
        </p:nvGrpSpPr>
        <p:grpSpPr>
          <a:xfrm rot="4198164">
            <a:off x="4442358" y="4981326"/>
            <a:ext cx="1995940" cy="858261"/>
            <a:chOff x="197162" y="4441479"/>
            <a:chExt cx="2880000" cy="792000"/>
          </a:xfrm>
        </p:grpSpPr>
        <p:sp>
          <p:nvSpPr>
            <p:cNvPr id="97" name="Oval 4"/>
            <p:cNvSpPr/>
            <p:nvPr/>
          </p:nvSpPr>
          <p:spPr>
            <a:xfrm rot="21479813">
              <a:off x="197162" y="4441479"/>
              <a:ext cx="2880000" cy="792000"/>
            </a:xfrm>
            <a:prstGeom prst="ellipse">
              <a:avLst/>
            </a:prstGeom>
            <a:solidFill>
              <a:schemeClr val="bg1">
                <a:alpha val="75000"/>
              </a:schemeClr>
            </a:solidFill>
            <a:ln w="25400" cap="flat" cmpd="sng" algn="ctr">
              <a:solidFill>
                <a:srgbClr val="7C7C7C"/>
              </a:solidFill>
              <a:prstDash val="solid"/>
            </a:ln>
            <a:effectLst/>
          </p:spPr>
          <p:txBody>
            <a:bodyPr anchor="b"/>
            <a:lstStyle/>
            <a:p>
              <a:pPr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857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endParaRPr>
            </a:p>
          </p:txBody>
        </p:sp>
        <p:sp>
          <p:nvSpPr>
            <p:cNvPr id="99" name="Textfeld 16"/>
            <p:cNvSpPr txBox="1">
              <a:spLocks noChangeArrowheads="1"/>
            </p:cNvSpPr>
            <p:nvPr/>
          </p:nvSpPr>
          <p:spPr bwMode="auto">
            <a:xfrm rot="17401836">
              <a:off x="2478439" y="4601910"/>
              <a:ext cx="476882" cy="482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defTabSz="91441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</a:rPr>
                <a:t>Test-Team</a:t>
              </a:r>
              <a:endParaRPr lang="de-DE" sz="786" kern="0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225" name="Oval 4"/>
          <p:cNvSpPr/>
          <p:nvPr/>
        </p:nvSpPr>
        <p:spPr>
          <a:xfrm rot="4742026">
            <a:off x="4987776" y="5340540"/>
            <a:ext cx="2291830" cy="565714"/>
          </a:xfrm>
          <a:prstGeom prst="ellipse">
            <a:avLst/>
          </a:prstGeom>
          <a:solidFill>
            <a:schemeClr val="bg1">
              <a:alpha val="75000"/>
            </a:schemeClr>
          </a:solidFill>
          <a:ln w="25400" cap="flat" cmpd="sng" algn="ctr">
            <a:solidFill>
              <a:srgbClr val="7C7C7C"/>
            </a:solidFill>
            <a:prstDash val="solid"/>
          </a:ln>
          <a:effectLst/>
        </p:spPr>
        <p:txBody>
          <a:bodyPr anchor="b"/>
          <a:lstStyle/>
          <a:p>
            <a:pPr algn="ctr" defTabSz="914418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857" kern="0" dirty="0">
              <a:solidFill>
                <a:prstClr val="black"/>
              </a:solidFill>
              <a:latin typeface="Calibri"/>
              <a:ea typeface="ＭＳ Ｐゴシック"/>
              <a:cs typeface="Arial"/>
            </a:endParaRPr>
          </a:p>
        </p:txBody>
      </p:sp>
      <p:sp>
        <p:nvSpPr>
          <p:cNvPr id="120" name="Ellipse 119"/>
          <p:cNvSpPr/>
          <p:nvPr/>
        </p:nvSpPr>
        <p:spPr>
          <a:xfrm>
            <a:off x="1355521" y="1715335"/>
            <a:ext cx="3601235" cy="3415099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18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2" name="Ellipse 121"/>
          <p:cNvSpPr/>
          <p:nvPr/>
        </p:nvSpPr>
        <p:spPr>
          <a:xfrm>
            <a:off x="4183351" y="1733799"/>
            <a:ext cx="3601235" cy="3415099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18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2" name="Oval 11"/>
          <p:cNvSpPr/>
          <p:nvPr/>
        </p:nvSpPr>
        <p:spPr>
          <a:xfrm>
            <a:off x="1279884" y="27"/>
            <a:ext cx="7864116" cy="6857973"/>
          </a:xfrm>
          <a:prstGeom prst="ellipse">
            <a:avLst/>
          </a:prstGeom>
          <a:noFill/>
          <a:ln w="38100" cap="flat" cmpd="sng" algn="ctr">
            <a:solidFill>
              <a:srgbClr val="595959"/>
            </a:solidFill>
            <a:prstDash val="solid"/>
          </a:ln>
          <a:effectLst/>
        </p:spPr>
        <p:txBody>
          <a:bodyPr anchor="ctr"/>
          <a:lstStyle/>
          <a:p>
            <a:pPr algn="ctr" defTabSz="914418" fontAlgn="auto">
              <a:spcBef>
                <a:spcPts val="0"/>
              </a:spcBef>
              <a:spcAft>
                <a:spcPts val="0"/>
              </a:spcAft>
            </a:pPr>
            <a:endParaRPr lang="de-DE" sz="857" b="1" kern="0" dirty="0">
              <a:solidFill>
                <a:prstClr val="black"/>
              </a:solidFill>
              <a:latin typeface="Calibri"/>
              <a:ea typeface="ＭＳ Ｐゴシック"/>
              <a:cs typeface="Arial"/>
            </a:endParaRPr>
          </a:p>
        </p:txBody>
      </p:sp>
      <p:sp>
        <p:nvSpPr>
          <p:cNvPr id="41" name="Textfeld 31"/>
          <p:cNvSpPr txBox="1">
            <a:spLocks noChangeArrowheads="1"/>
          </p:cNvSpPr>
          <p:nvPr/>
        </p:nvSpPr>
        <p:spPr bwMode="auto">
          <a:xfrm>
            <a:off x="34452" y="5933309"/>
            <a:ext cx="184731" cy="257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91441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071" kern="0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38" name="Gruppieren 37"/>
          <p:cNvGrpSpPr/>
          <p:nvPr/>
        </p:nvGrpSpPr>
        <p:grpSpPr>
          <a:xfrm>
            <a:off x="1539920" y="3862341"/>
            <a:ext cx="565714" cy="2057143"/>
            <a:chOff x="3675487" y="5202713"/>
            <a:chExt cx="792000" cy="2880000"/>
          </a:xfrm>
          <a:solidFill>
            <a:schemeClr val="bg1"/>
          </a:solidFill>
        </p:grpSpPr>
        <p:sp>
          <p:nvSpPr>
            <p:cNvPr id="92" name="Oval 4"/>
            <p:cNvSpPr/>
            <p:nvPr/>
          </p:nvSpPr>
          <p:spPr>
            <a:xfrm rot="7484416">
              <a:off x="2631487" y="6246713"/>
              <a:ext cx="2880000" cy="792000"/>
            </a:xfrm>
            <a:prstGeom prst="ellipse">
              <a:avLst/>
            </a:prstGeom>
            <a:solidFill>
              <a:schemeClr val="bg1">
                <a:alpha val="75000"/>
              </a:schemeClr>
            </a:solidFill>
            <a:ln w="25400" cap="flat" cmpd="sng" algn="ctr">
              <a:solidFill>
                <a:srgbClr val="7C7C7C"/>
              </a:solidFill>
              <a:prstDash val="solid"/>
            </a:ln>
            <a:effectLst/>
          </p:spPr>
          <p:txBody>
            <a:bodyPr anchor="b"/>
            <a:lstStyle/>
            <a:p>
              <a:pPr algn="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857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endParaRPr>
            </a:p>
          </p:txBody>
        </p:sp>
        <p:sp>
          <p:nvSpPr>
            <p:cNvPr id="93" name="Textfeld 16"/>
            <p:cNvSpPr txBox="1">
              <a:spLocks noChangeArrowheads="1"/>
            </p:cNvSpPr>
            <p:nvPr/>
          </p:nvSpPr>
          <p:spPr bwMode="auto">
            <a:xfrm rot="18272930">
              <a:off x="3268380" y="6807953"/>
              <a:ext cx="1182670" cy="298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defTabSz="91441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</a:rPr>
                <a:t>Projekt BM.I</a:t>
              </a:r>
            </a:p>
          </p:txBody>
        </p:sp>
      </p:grpSp>
      <p:pic>
        <p:nvPicPr>
          <p:cNvPr id="95" name="Grafik 9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310" y="6389490"/>
            <a:ext cx="1330471" cy="315986"/>
          </a:xfrm>
          <a:prstGeom prst="rect">
            <a:avLst/>
          </a:prstGeom>
        </p:spPr>
      </p:pic>
      <p:grpSp>
        <p:nvGrpSpPr>
          <p:cNvPr id="9" name="Gruppieren 8"/>
          <p:cNvGrpSpPr/>
          <p:nvPr/>
        </p:nvGrpSpPr>
        <p:grpSpPr>
          <a:xfrm>
            <a:off x="2861654" y="170421"/>
            <a:ext cx="3814284" cy="1569720"/>
            <a:chOff x="3695228" y="63547"/>
            <a:chExt cx="5651085" cy="2372651"/>
          </a:xfrm>
        </p:grpSpPr>
        <p:sp>
          <p:nvSpPr>
            <p:cNvPr id="18" name="Oval 10"/>
            <p:cNvSpPr/>
            <p:nvPr/>
          </p:nvSpPr>
          <p:spPr>
            <a:xfrm>
              <a:off x="3695228" y="63547"/>
              <a:ext cx="5651085" cy="2372651"/>
            </a:xfrm>
            <a:prstGeom prst="ellipse">
              <a:avLst/>
            </a:prstGeom>
            <a:noFill/>
            <a:ln w="25400" cap="flat" cmpd="sng" algn="ctr">
              <a:solidFill>
                <a:srgbClr val="DE001E">
                  <a:shade val="50000"/>
                </a:srgbClr>
              </a:solidFill>
              <a:prstDash val="solid"/>
            </a:ln>
            <a:effectLst/>
          </p:spPr>
          <p:txBody>
            <a:bodyPr wrap="none" anchor="t"/>
            <a:lstStyle/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786" b="1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endParaRPr>
            </a:p>
          </p:txBody>
        </p:sp>
        <p:sp>
          <p:nvSpPr>
            <p:cNvPr id="31" name="Oval 10"/>
            <p:cNvSpPr/>
            <p:nvPr/>
          </p:nvSpPr>
          <p:spPr>
            <a:xfrm>
              <a:off x="5695786" y="570676"/>
              <a:ext cx="1008000" cy="605897"/>
            </a:xfrm>
            <a:prstGeom prst="ellipse">
              <a:avLst/>
            </a:prstGeom>
            <a:noFill/>
            <a:ln w="19050" cap="flat" cmpd="sng" algn="ctr">
              <a:solidFill>
                <a:srgbClr val="DE001E">
                  <a:shade val="50000"/>
                </a:srgbClr>
              </a:solidFill>
              <a:prstDash val="solid"/>
            </a:ln>
            <a:effectLst/>
          </p:spPr>
          <p:txBody>
            <a:bodyPr wrap="none" anchor="ctr"/>
            <a:lstStyle/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 err="1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Germ</a:t>
              </a:r>
              <a:endParaRPr lang="de-DE" sz="786" b="1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endParaRPr>
            </a:p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Vorsitz</a:t>
              </a:r>
            </a:p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(BM.I)</a:t>
              </a:r>
            </a:p>
          </p:txBody>
        </p:sp>
        <p:sp>
          <p:nvSpPr>
            <p:cNvPr id="2" name="Textfeld 1"/>
            <p:cNvSpPr txBox="1"/>
            <p:nvPr/>
          </p:nvSpPr>
          <p:spPr>
            <a:xfrm>
              <a:off x="5449613" y="140231"/>
              <a:ext cx="2548218" cy="43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18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AT" sz="1286" b="1" dirty="0">
                  <a:solidFill>
                    <a:srgbClr val="A30013"/>
                  </a:solidFill>
                  <a:latin typeface="Calibri"/>
                  <a:ea typeface="+mn-ea"/>
                </a:rPr>
                <a:t>Managementgremium</a:t>
              </a:r>
            </a:p>
          </p:txBody>
        </p:sp>
        <p:sp>
          <p:nvSpPr>
            <p:cNvPr id="45" name="Oval 10"/>
            <p:cNvSpPr/>
            <p:nvPr/>
          </p:nvSpPr>
          <p:spPr>
            <a:xfrm>
              <a:off x="6897669" y="616783"/>
              <a:ext cx="1008000" cy="578712"/>
            </a:xfrm>
            <a:prstGeom prst="ellipse">
              <a:avLst/>
            </a:prstGeom>
            <a:noFill/>
            <a:ln w="19050" cap="flat" cmpd="sng" algn="ctr">
              <a:solidFill>
                <a:srgbClr val="DE001E">
                  <a:shade val="50000"/>
                </a:srgbClr>
              </a:solidFill>
              <a:prstDash val="solid"/>
            </a:ln>
            <a:effectLst/>
          </p:spPr>
          <p:txBody>
            <a:bodyPr wrap="none" anchor="ctr"/>
            <a:lstStyle/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Gayer</a:t>
              </a:r>
            </a:p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786" b="1" kern="0" dirty="0" err="1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Stv</a:t>
              </a:r>
              <a:r>
                <a:rPr lang="de-DE" sz="786" b="1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 Vorsitz</a:t>
              </a:r>
            </a:p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786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(</a:t>
              </a:r>
              <a:r>
                <a:rPr lang="de-DE" sz="786" kern="0" dirty="0" err="1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Vlbg</a:t>
              </a:r>
              <a:r>
                <a:rPr lang="de-DE" sz="786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.)</a:t>
              </a:r>
            </a:p>
          </p:txBody>
        </p:sp>
        <p:sp>
          <p:nvSpPr>
            <p:cNvPr id="81" name="Oval 10"/>
            <p:cNvSpPr/>
            <p:nvPr/>
          </p:nvSpPr>
          <p:spPr>
            <a:xfrm>
              <a:off x="4079691" y="635289"/>
              <a:ext cx="1006471" cy="486052"/>
            </a:xfrm>
            <a:prstGeom prst="ellipse">
              <a:avLst/>
            </a:prstGeom>
            <a:noFill/>
            <a:ln w="19050" cap="flat" cmpd="sng" algn="ctr">
              <a:solidFill>
                <a:srgbClr val="DE001E">
                  <a:shade val="50000"/>
                </a:srgbClr>
              </a:solidFill>
              <a:prstDash val="solid"/>
            </a:ln>
            <a:effectLst/>
          </p:spPr>
          <p:txBody>
            <a:bodyPr wrap="none" anchor="ctr"/>
            <a:lstStyle/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786" b="1" kern="0" dirty="0" err="1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Doleschal</a:t>
              </a:r>
              <a:endParaRPr lang="de-DE" sz="786" b="1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endParaRPr>
            </a:p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786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(BM.I)</a:t>
              </a:r>
            </a:p>
          </p:txBody>
        </p:sp>
        <p:sp>
          <p:nvSpPr>
            <p:cNvPr id="100" name="Oval 10"/>
            <p:cNvSpPr/>
            <p:nvPr/>
          </p:nvSpPr>
          <p:spPr>
            <a:xfrm>
              <a:off x="4384503" y="1626365"/>
              <a:ext cx="1006471" cy="486052"/>
            </a:xfrm>
            <a:prstGeom prst="ellipse">
              <a:avLst/>
            </a:prstGeom>
            <a:noFill/>
            <a:ln w="19050" cap="flat" cmpd="sng" algn="ctr">
              <a:solidFill>
                <a:srgbClr val="DE001E">
                  <a:shade val="50000"/>
                </a:srgbClr>
              </a:solidFill>
              <a:prstDash val="solid"/>
            </a:ln>
            <a:effectLst/>
          </p:spPr>
          <p:txBody>
            <a:bodyPr wrap="none" anchor="ctr"/>
            <a:lstStyle/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786" b="1" kern="0" dirty="0" err="1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Rassinger</a:t>
              </a:r>
              <a:r>
                <a:rPr lang="de-DE" sz="786" b="1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 </a:t>
              </a:r>
            </a:p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786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(BM.I)</a:t>
              </a:r>
            </a:p>
          </p:txBody>
        </p:sp>
        <p:sp>
          <p:nvSpPr>
            <p:cNvPr id="101" name="Oval 10"/>
            <p:cNvSpPr/>
            <p:nvPr/>
          </p:nvSpPr>
          <p:spPr>
            <a:xfrm>
              <a:off x="5222735" y="1257238"/>
              <a:ext cx="1006471" cy="486052"/>
            </a:xfrm>
            <a:prstGeom prst="ellipse">
              <a:avLst/>
            </a:prstGeom>
            <a:noFill/>
            <a:ln w="19050" cap="flat" cmpd="sng" algn="ctr">
              <a:solidFill>
                <a:srgbClr val="DE001E">
                  <a:shade val="50000"/>
                </a:srgbClr>
              </a:solidFill>
              <a:prstDash val="solid"/>
            </a:ln>
            <a:effectLst/>
          </p:spPr>
          <p:txBody>
            <a:bodyPr wrap="none" anchor="ctr"/>
            <a:lstStyle/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786" b="1" kern="0" dirty="0" err="1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Ivancsits</a:t>
              </a:r>
              <a:endParaRPr lang="de-DE" sz="786" b="1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endParaRPr>
            </a:p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786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(</a:t>
              </a:r>
              <a:r>
                <a:rPr lang="de-DE" sz="786" kern="0" dirty="0" err="1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Bgld</a:t>
              </a:r>
              <a:r>
                <a:rPr lang="de-DE" sz="786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.)</a:t>
              </a:r>
            </a:p>
          </p:txBody>
        </p:sp>
        <p:sp>
          <p:nvSpPr>
            <p:cNvPr id="102" name="Oval 10"/>
            <p:cNvSpPr/>
            <p:nvPr/>
          </p:nvSpPr>
          <p:spPr>
            <a:xfrm>
              <a:off x="5679952" y="1859596"/>
              <a:ext cx="1006471" cy="486052"/>
            </a:xfrm>
            <a:prstGeom prst="ellipse">
              <a:avLst/>
            </a:prstGeom>
            <a:noFill/>
            <a:ln w="19050" cap="flat" cmpd="sng" algn="ctr">
              <a:solidFill>
                <a:srgbClr val="DE001E">
                  <a:shade val="50000"/>
                </a:srgbClr>
              </a:solidFill>
              <a:prstDash val="solid"/>
            </a:ln>
            <a:effectLst/>
          </p:spPr>
          <p:txBody>
            <a:bodyPr wrap="none" anchor="ctr"/>
            <a:lstStyle/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Koch</a:t>
              </a:r>
            </a:p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786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(</a:t>
              </a:r>
              <a:r>
                <a:rPr lang="de-DE" sz="786" kern="0" dirty="0" err="1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Bgld</a:t>
              </a:r>
              <a:r>
                <a:rPr lang="de-DE" sz="786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.)</a:t>
              </a:r>
            </a:p>
          </p:txBody>
        </p:sp>
        <p:sp>
          <p:nvSpPr>
            <p:cNvPr id="103" name="Oval 10"/>
            <p:cNvSpPr/>
            <p:nvPr/>
          </p:nvSpPr>
          <p:spPr>
            <a:xfrm>
              <a:off x="6365778" y="1315391"/>
              <a:ext cx="1006471" cy="486052"/>
            </a:xfrm>
            <a:prstGeom prst="ellipse">
              <a:avLst/>
            </a:prstGeom>
            <a:noFill/>
            <a:ln w="19050" cap="flat" cmpd="sng" algn="ctr">
              <a:solidFill>
                <a:srgbClr val="DE001E">
                  <a:shade val="50000"/>
                </a:srgbClr>
              </a:solidFill>
              <a:prstDash val="solid"/>
            </a:ln>
            <a:effectLst/>
          </p:spPr>
          <p:txBody>
            <a:bodyPr wrap="none" anchor="ctr"/>
            <a:lstStyle/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786" b="1" kern="0" dirty="0" err="1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Krenner</a:t>
              </a:r>
              <a:r>
                <a:rPr lang="de-DE" sz="786" b="1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 </a:t>
              </a:r>
            </a:p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786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(OÖ)</a:t>
              </a:r>
            </a:p>
          </p:txBody>
        </p:sp>
        <p:sp>
          <p:nvSpPr>
            <p:cNvPr id="104" name="Oval 10"/>
            <p:cNvSpPr/>
            <p:nvPr/>
          </p:nvSpPr>
          <p:spPr>
            <a:xfrm>
              <a:off x="6899199" y="1809277"/>
              <a:ext cx="1006471" cy="486052"/>
            </a:xfrm>
            <a:prstGeom prst="ellipse">
              <a:avLst/>
            </a:prstGeom>
            <a:noFill/>
            <a:ln w="19050" cap="flat" cmpd="sng" algn="ctr">
              <a:solidFill>
                <a:srgbClr val="DE001E">
                  <a:shade val="50000"/>
                </a:srgbClr>
              </a:solidFill>
              <a:prstDash val="solid"/>
            </a:ln>
            <a:effectLst/>
          </p:spPr>
          <p:txBody>
            <a:bodyPr wrap="none" anchor="ctr"/>
            <a:lstStyle/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Hüttenbrenner</a:t>
              </a:r>
            </a:p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786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(</a:t>
              </a:r>
              <a:r>
                <a:rPr lang="de-DE" sz="786" kern="0" dirty="0" err="1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Stmk</a:t>
              </a:r>
              <a:r>
                <a:rPr lang="de-DE" sz="786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.)</a:t>
              </a:r>
            </a:p>
          </p:txBody>
        </p:sp>
        <p:sp>
          <p:nvSpPr>
            <p:cNvPr id="106" name="Oval 10"/>
            <p:cNvSpPr/>
            <p:nvPr/>
          </p:nvSpPr>
          <p:spPr>
            <a:xfrm>
              <a:off x="7585025" y="1315391"/>
              <a:ext cx="1006471" cy="486052"/>
            </a:xfrm>
            <a:prstGeom prst="ellipse">
              <a:avLst/>
            </a:prstGeom>
            <a:noFill/>
            <a:ln w="19050" cap="flat" cmpd="sng" algn="ctr">
              <a:solidFill>
                <a:srgbClr val="DE001E">
                  <a:shade val="50000"/>
                </a:srgbClr>
              </a:solidFill>
              <a:prstDash val="solid"/>
            </a:ln>
            <a:effectLst/>
          </p:spPr>
          <p:txBody>
            <a:bodyPr wrap="none" anchor="ctr"/>
            <a:lstStyle/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786" b="1" kern="0" dirty="0" err="1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Neumayr</a:t>
              </a:r>
              <a:endParaRPr lang="de-DE" sz="786" b="1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endParaRPr>
            </a:p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786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(T)</a:t>
              </a:r>
            </a:p>
          </p:txBody>
        </p:sp>
        <p:sp>
          <p:nvSpPr>
            <p:cNvPr id="107" name="Oval 10"/>
            <p:cNvSpPr/>
            <p:nvPr/>
          </p:nvSpPr>
          <p:spPr>
            <a:xfrm>
              <a:off x="8228815" y="799897"/>
              <a:ext cx="1006471" cy="486052"/>
            </a:xfrm>
            <a:prstGeom prst="ellipse">
              <a:avLst/>
            </a:prstGeom>
            <a:noFill/>
            <a:ln w="19050" cap="flat" cmpd="sng" algn="ctr">
              <a:solidFill>
                <a:srgbClr val="DE001E">
                  <a:shade val="50000"/>
                </a:srgbClr>
              </a:solidFill>
              <a:prstDash val="solid"/>
            </a:ln>
            <a:effectLst/>
          </p:spPr>
          <p:txBody>
            <a:bodyPr wrap="none" anchor="ctr"/>
            <a:lstStyle/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Weidinger</a:t>
              </a:r>
            </a:p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786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(W)</a:t>
              </a:r>
            </a:p>
          </p:txBody>
        </p:sp>
        <p:sp>
          <p:nvSpPr>
            <p:cNvPr id="98" name="Oval 10"/>
            <p:cNvSpPr/>
            <p:nvPr/>
          </p:nvSpPr>
          <p:spPr>
            <a:xfrm>
              <a:off x="3851452" y="1170051"/>
              <a:ext cx="1006471" cy="486052"/>
            </a:xfrm>
            <a:prstGeom prst="ellipse">
              <a:avLst/>
            </a:prstGeom>
            <a:noFill/>
            <a:ln w="19050" cap="flat" cmpd="sng" algn="ctr">
              <a:solidFill>
                <a:srgbClr val="DE001E">
                  <a:shade val="50000"/>
                </a:srgbClr>
              </a:solidFill>
              <a:prstDash val="solid"/>
            </a:ln>
            <a:effectLst/>
          </p:spPr>
          <p:txBody>
            <a:bodyPr wrap="none" anchor="ctr"/>
            <a:lstStyle/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786" b="1" kern="0" dirty="0" err="1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Fandler</a:t>
              </a:r>
              <a:r>
                <a:rPr lang="de-DE" sz="786" b="1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 </a:t>
              </a:r>
            </a:p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786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(BM.I)</a:t>
              </a:r>
            </a:p>
          </p:txBody>
        </p:sp>
      </p:grpSp>
      <p:grpSp>
        <p:nvGrpSpPr>
          <p:cNvPr id="27" name="Gruppieren 26"/>
          <p:cNvGrpSpPr/>
          <p:nvPr/>
        </p:nvGrpSpPr>
        <p:grpSpPr>
          <a:xfrm rot="21447800">
            <a:off x="142403" y="3729909"/>
            <a:ext cx="2057143" cy="767415"/>
            <a:chOff x="467806" y="4978315"/>
            <a:chExt cx="2880000" cy="1074381"/>
          </a:xfrm>
        </p:grpSpPr>
        <p:sp>
          <p:nvSpPr>
            <p:cNvPr id="70" name="Oval 4"/>
            <p:cNvSpPr/>
            <p:nvPr/>
          </p:nvSpPr>
          <p:spPr>
            <a:xfrm rot="20152333">
              <a:off x="467806" y="5260696"/>
              <a:ext cx="2880000" cy="792000"/>
            </a:xfrm>
            <a:prstGeom prst="ellipse">
              <a:avLst/>
            </a:prstGeom>
            <a:solidFill>
              <a:schemeClr val="bg1">
                <a:alpha val="75000"/>
              </a:schemeClr>
            </a:solidFill>
            <a:ln w="25400" cap="flat" cmpd="sng" algn="ctr">
              <a:solidFill>
                <a:srgbClr val="7C7C7C"/>
              </a:solidFill>
              <a:prstDash val="solid"/>
            </a:ln>
            <a:effectLst/>
          </p:spPr>
          <p:txBody>
            <a:bodyPr anchor="b"/>
            <a:lstStyle/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857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endParaRPr>
            </a:p>
          </p:txBody>
        </p:sp>
        <p:sp>
          <p:nvSpPr>
            <p:cNvPr id="42" name="Oval 7"/>
            <p:cNvSpPr/>
            <p:nvPr/>
          </p:nvSpPr>
          <p:spPr>
            <a:xfrm rot="20293815">
              <a:off x="2211635" y="4978315"/>
              <a:ext cx="1076400" cy="558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DE001E">
                  <a:shade val="50000"/>
                </a:srgbClr>
              </a:solidFill>
              <a:prstDash val="solid"/>
            </a:ln>
            <a:effectLst/>
          </p:spPr>
          <p:txBody>
            <a:bodyPr wrap="none" anchor="ctr"/>
            <a:lstStyle/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PL </a:t>
              </a:r>
              <a:r>
                <a:rPr lang="de-DE" sz="786" b="1" kern="0" dirty="0" err="1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Vlbg</a:t>
              </a:r>
              <a:r>
                <a:rPr lang="de-DE" sz="786" b="1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.</a:t>
              </a:r>
            </a:p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 err="1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Erath</a:t>
              </a:r>
              <a:endParaRPr lang="de-DE" sz="786" b="1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endParaRPr>
            </a:p>
          </p:txBody>
        </p:sp>
        <p:sp>
          <p:nvSpPr>
            <p:cNvPr id="68" name="Textfeld 16"/>
            <p:cNvSpPr txBox="1">
              <a:spLocks noChangeArrowheads="1"/>
            </p:cNvSpPr>
            <p:nvPr/>
          </p:nvSpPr>
          <p:spPr bwMode="auto">
            <a:xfrm rot="20138828">
              <a:off x="723631" y="5597610"/>
              <a:ext cx="1876579" cy="29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defTabSz="91441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</a:rPr>
                <a:t>Länderprojekt </a:t>
              </a:r>
              <a:r>
                <a:rPr lang="de-DE" sz="786" b="1" kern="0" dirty="0" err="1">
                  <a:solidFill>
                    <a:prstClr val="black"/>
                  </a:solidFill>
                  <a:latin typeface="Calibri"/>
                </a:rPr>
                <a:t>Vlbg</a:t>
              </a:r>
              <a:r>
                <a:rPr lang="de-DE" sz="786" kern="0" dirty="0">
                  <a:solidFill>
                    <a:prstClr val="black"/>
                  </a:solidFill>
                  <a:latin typeface="Calibri"/>
                </a:rPr>
                <a:t>.</a:t>
              </a:r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97217" y="2350359"/>
            <a:ext cx="2057143" cy="686598"/>
            <a:chOff x="520706" y="3085227"/>
            <a:chExt cx="3600000" cy="961237"/>
          </a:xfrm>
        </p:grpSpPr>
        <p:sp>
          <p:nvSpPr>
            <p:cNvPr id="71" name="Oval 4"/>
            <p:cNvSpPr/>
            <p:nvPr/>
          </p:nvSpPr>
          <p:spPr>
            <a:xfrm rot="1021830">
              <a:off x="520706" y="3085227"/>
              <a:ext cx="3600000" cy="792000"/>
            </a:xfrm>
            <a:prstGeom prst="ellipse">
              <a:avLst/>
            </a:prstGeom>
            <a:solidFill>
              <a:schemeClr val="bg1">
                <a:alpha val="75000"/>
              </a:schemeClr>
            </a:solidFill>
            <a:ln w="25400" cap="flat" cmpd="sng" algn="ctr">
              <a:solidFill>
                <a:srgbClr val="7C7C7C"/>
              </a:solidFill>
              <a:prstDash val="solid"/>
            </a:ln>
            <a:effectLst/>
          </p:spPr>
          <p:txBody>
            <a:bodyPr anchor="b"/>
            <a:lstStyle/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857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endParaRPr>
            </a:p>
          </p:txBody>
        </p:sp>
        <p:sp>
          <p:nvSpPr>
            <p:cNvPr id="40" name="Oval 7"/>
            <p:cNvSpPr/>
            <p:nvPr/>
          </p:nvSpPr>
          <p:spPr>
            <a:xfrm rot="1045565">
              <a:off x="2752731" y="3488464"/>
              <a:ext cx="1345500" cy="558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DE001E">
                  <a:shade val="50000"/>
                </a:srgbClr>
              </a:solidFill>
              <a:prstDash val="solid"/>
            </a:ln>
            <a:effectLst/>
          </p:spPr>
          <p:txBody>
            <a:bodyPr wrap="none" anchor="ctr"/>
            <a:lstStyle/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PL OÖ</a:t>
              </a:r>
            </a:p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 err="1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Hofinger</a:t>
              </a:r>
              <a:endParaRPr lang="de-DE" sz="786" b="1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endParaRPr>
            </a:p>
          </p:txBody>
        </p:sp>
        <p:sp>
          <p:nvSpPr>
            <p:cNvPr id="109" name="Textfeld 16"/>
            <p:cNvSpPr txBox="1">
              <a:spLocks noChangeArrowheads="1"/>
            </p:cNvSpPr>
            <p:nvPr/>
          </p:nvSpPr>
          <p:spPr bwMode="auto">
            <a:xfrm rot="1177875">
              <a:off x="844888" y="3190807"/>
              <a:ext cx="1876579" cy="29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defTabSz="91441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</a:rPr>
                <a:t>Länderprojekt OÖ </a:t>
              </a:r>
            </a:p>
          </p:txBody>
        </p:sp>
      </p:grpSp>
      <p:grpSp>
        <p:nvGrpSpPr>
          <p:cNvPr id="22" name="Gruppieren 21"/>
          <p:cNvGrpSpPr/>
          <p:nvPr/>
        </p:nvGrpSpPr>
        <p:grpSpPr>
          <a:xfrm rot="228084">
            <a:off x="575832" y="1706359"/>
            <a:ext cx="2057143" cy="783161"/>
            <a:chOff x="1133513" y="2543939"/>
            <a:chExt cx="2880000" cy="1096425"/>
          </a:xfrm>
        </p:grpSpPr>
        <p:sp>
          <p:nvSpPr>
            <p:cNvPr id="72" name="Oval 4"/>
            <p:cNvSpPr/>
            <p:nvPr/>
          </p:nvSpPr>
          <p:spPr>
            <a:xfrm rot="1661009">
              <a:off x="1133513" y="2543939"/>
              <a:ext cx="2880000" cy="792000"/>
            </a:xfrm>
            <a:prstGeom prst="ellipse">
              <a:avLst/>
            </a:prstGeom>
            <a:solidFill>
              <a:schemeClr val="bg1">
                <a:alpha val="75000"/>
              </a:schemeClr>
            </a:solidFill>
            <a:ln w="25400" cap="flat" cmpd="sng" algn="ctr">
              <a:solidFill>
                <a:srgbClr val="7C7C7C"/>
              </a:solidFill>
              <a:prstDash val="solid"/>
            </a:ln>
            <a:effectLst/>
          </p:spPr>
          <p:txBody>
            <a:bodyPr anchor="b"/>
            <a:lstStyle/>
            <a:p>
              <a:pPr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857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endParaRPr>
            </a:p>
          </p:txBody>
        </p:sp>
        <p:sp>
          <p:nvSpPr>
            <p:cNvPr id="32" name="Oval 7"/>
            <p:cNvSpPr/>
            <p:nvPr/>
          </p:nvSpPr>
          <p:spPr>
            <a:xfrm rot="1708476">
              <a:off x="2849016" y="3082364"/>
              <a:ext cx="1076400" cy="5580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solidFill>
                <a:srgbClr val="DE001E">
                  <a:shade val="50000"/>
                </a:srgbClr>
              </a:solidFill>
              <a:prstDash val="solid"/>
            </a:ln>
            <a:effectLst/>
          </p:spPr>
          <p:txBody>
            <a:bodyPr wrap="none" anchor="ctr"/>
            <a:lstStyle/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PL </a:t>
              </a:r>
              <a:r>
                <a:rPr lang="de-DE" sz="786" b="1" kern="0" dirty="0" err="1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Stmk</a:t>
              </a:r>
              <a:r>
                <a:rPr lang="de-DE" sz="786" b="1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.</a:t>
              </a:r>
            </a:p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 err="1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Kroath</a:t>
              </a:r>
              <a:endParaRPr lang="de-DE" sz="786" b="1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endParaRPr>
            </a:p>
          </p:txBody>
        </p:sp>
        <p:sp>
          <p:nvSpPr>
            <p:cNvPr id="110" name="Textfeld 16"/>
            <p:cNvSpPr txBox="1">
              <a:spLocks noChangeArrowheads="1"/>
            </p:cNvSpPr>
            <p:nvPr/>
          </p:nvSpPr>
          <p:spPr bwMode="auto">
            <a:xfrm rot="1598766">
              <a:off x="1509849" y="2702570"/>
              <a:ext cx="1876579" cy="298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defTabSz="91441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</a:rPr>
                <a:t>Länderprojekt Stm3,k</a:t>
              </a:r>
              <a:r>
                <a:rPr lang="de-DE" sz="786" kern="0" dirty="0">
                  <a:solidFill>
                    <a:prstClr val="black"/>
                  </a:solidFill>
                  <a:latin typeface="Calibri"/>
                </a:rPr>
                <a:t>. </a:t>
              </a:r>
            </a:p>
          </p:txBody>
        </p:sp>
      </p:grpSp>
      <p:grpSp>
        <p:nvGrpSpPr>
          <p:cNvPr id="16" name="Gruppieren 15"/>
          <p:cNvGrpSpPr/>
          <p:nvPr/>
        </p:nvGrpSpPr>
        <p:grpSpPr>
          <a:xfrm rot="306256">
            <a:off x="126104" y="3068903"/>
            <a:ext cx="1819631" cy="565714"/>
            <a:chOff x="230030" y="4449982"/>
            <a:chExt cx="2880000" cy="792000"/>
          </a:xfrm>
        </p:grpSpPr>
        <p:sp>
          <p:nvSpPr>
            <p:cNvPr id="73" name="Oval 4"/>
            <p:cNvSpPr/>
            <p:nvPr/>
          </p:nvSpPr>
          <p:spPr>
            <a:xfrm rot="21479813">
              <a:off x="230030" y="4449982"/>
              <a:ext cx="2880000" cy="792000"/>
            </a:xfrm>
            <a:prstGeom prst="ellipse">
              <a:avLst/>
            </a:prstGeom>
            <a:solidFill>
              <a:schemeClr val="bg1">
                <a:alpha val="75000"/>
              </a:schemeClr>
            </a:solidFill>
            <a:ln w="25400" cap="flat" cmpd="sng" algn="ctr">
              <a:solidFill>
                <a:srgbClr val="7C7C7C"/>
              </a:solidFill>
              <a:prstDash val="solid"/>
            </a:ln>
            <a:effectLst/>
          </p:spPr>
          <p:txBody>
            <a:bodyPr anchor="b"/>
            <a:lstStyle/>
            <a:p>
              <a:pPr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857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endParaRPr>
            </a:p>
          </p:txBody>
        </p:sp>
        <p:sp>
          <p:nvSpPr>
            <p:cNvPr id="33" name="Oval 7"/>
            <p:cNvSpPr/>
            <p:nvPr/>
          </p:nvSpPr>
          <p:spPr>
            <a:xfrm rot="21275550">
              <a:off x="2011373" y="4564545"/>
              <a:ext cx="1076400" cy="558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DE001E">
                  <a:shade val="50000"/>
                </a:srgbClr>
              </a:solidFill>
              <a:prstDash val="solid"/>
            </a:ln>
            <a:effectLst/>
          </p:spPr>
          <p:txBody>
            <a:bodyPr wrap="none" anchor="ctr"/>
            <a:lstStyle/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PL </a:t>
              </a:r>
              <a:r>
                <a:rPr lang="de-DE" sz="786" b="1" kern="0" dirty="0" err="1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Bgld</a:t>
              </a:r>
              <a:r>
                <a:rPr lang="de-DE" sz="786" b="1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.</a:t>
              </a:r>
            </a:p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 err="1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Lentsch</a:t>
              </a:r>
              <a:endParaRPr lang="de-DE" sz="786" b="1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endParaRPr>
            </a:p>
          </p:txBody>
        </p:sp>
        <p:sp>
          <p:nvSpPr>
            <p:cNvPr id="111" name="Textfeld 16"/>
            <p:cNvSpPr txBox="1">
              <a:spLocks noChangeArrowheads="1"/>
            </p:cNvSpPr>
            <p:nvPr/>
          </p:nvSpPr>
          <p:spPr bwMode="auto">
            <a:xfrm rot="156412">
              <a:off x="421487" y="4772452"/>
              <a:ext cx="1876579" cy="29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defTabSz="91441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</a:rPr>
                <a:t>Länderprojekt </a:t>
              </a:r>
              <a:r>
                <a:rPr lang="de-DE" sz="786" b="1" kern="0" dirty="0" err="1">
                  <a:solidFill>
                    <a:prstClr val="black"/>
                  </a:solidFill>
                  <a:latin typeface="Calibri"/>
                </a:rPr>
                <a:t>Bgld</a:t>
              </a:r>
              <a:r>
                <a:rPr lang="de-DE" sz="786" kern="0" dirty="0">
                  <a:solidFill>
                    <a:prstClr val="black"/>
                  </a:solidFill>
                  <a:latin typeface="Calibri"/>
                </a:rPr>
                <a:t>. </a:t>
              </a:r>
            </a:p>
          </p:txBody>
        </p:sp>
      </p:grpSp>
      <p:sp>
        <p:nvSpPr>
          <p:cNvPr id="115" name="Textfeld 114"/>
          <p:cNvSpPr txBox="1"/>
          <p:nvPr/>
        </p:nvSpPr>
        <p:spPr>
          <a:xfrm>
            <a:off x="5269735" y="3011044"/>
            <a:ext cx="1791260" cy="488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r>
              <a:rPr lang="de-AT" sz="1286" b="1" dirty="0">
                <a:solidFill>
                  <a:srgbClr val="A30013"/>
                </a:solidFill>
                <a:latin typeface="Calibri"/>
                <a:ea typeface="+mn-ea"/>
              </a:rPr>
              <a:t>Kernteam</a:t>
            </a:r>
          </a:p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r>
              <a:rPr lang="de-AT" sz="1286" b="1" dirty="0">
                <a:solidFill>
                  <a:srgbClr val="A30013"/>
                </a:solidFill>
                <a:latin typeface="Calibri"/>
                <a:ea typeface="+mn-ea"/>
              </a:rPr>
              <a:t> VStV-Implementierung</a:t>
            </a:r>
          </a:p>
        </p:txBody>
      </p:sp>
      <p:grpSp>
        <p:nvGrpSpPr>
          <p:cNvPr id="153" name="Gruppieren 152"/>
          <p:cNvGrpSpPr/>
          <p:nvPr/>
        </p:nvGrpSpPr>
        <p:grpSpPr>
          <a:xfrm rot="389454">
            <a:off x="5979070" y="1542248"/>
            <a:ext cx="2057143" cy="5244757"/>
            <a:chOff x="7854690" y="2150627"/>
            <a:chExt cx="2880000" cy="7342660"/>
          </a:xfrm>
        </p:grpSpPr>
        <p:sp>
          <p:nvSpPr>
            <p:cNvPr id="154" name="Oval 4"/>
            <p:cNvSpPr/>
            <p:nvPr/>
          </p:nvSpPr>
          <p:spPr>
            <a:xfrm rot="19336334">
              <a:off x="7854690" y="2150627"/>
              <a:ext cx="2880000" cy="792000"/>
            </a:xfrm>
            <a:prstGeom prst="ellipse">
              <a:avLst/>
            </a:prstGeom>
            <a:solidFill>
              <a:schemeClr val="bg1">
                <a:alpha val="75000"/>
              </a:schemeClr>
            </a:solidFill>
            <a:ln w="25400" cap="flat" cmpd="sng" algn="ctr">
              <a:solidFill>
                <a:srgbClr val="595959"/>
              </a:solidFill>
              <a:prstDash val="solid"/>
            </a:ln>
            <a:effectLst/>
          </p:spPr>
          <p:txBody>
            <a:bodyPr anchor="b"/>
            <a:lstStyle/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857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endParaRPr>
            </a:p>
          </p:txBody>
        </p:sp>
        <p:sp>
          <p:nvSpPr>
            <p:cNvPr id="157" name="Textfeld 16"/>
            <p:cNvSpPr txBox="1">
              <a:spLocks noChangeArrowheads="1"/>
            </p:cNvSpPr>
            <p:nvPr/>
          </p:nvSpPr>
          <p:spPr bwMode="auto">
            <a:xfrm rot="3820170">
              <a:off x="7685398" y="8372942"/>
              <a:ext cx="1772819" cy="467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defTabSz="91441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</a:rPr>
                <a:t>AG Qualitätssicherung </a:t>
              </a:r>
            </a:p>
            <a:p>
              <a:pPr defTabSz="91441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</a:rPr>
                <a:t>&amp; Test</a:t>
              </a:r>
            </a:p>
          </p:txBody>
        </p:sp>
      </p:grpSp>
      <p:grpSp>
        <p:nvGrpSpPr>
          <p:cNvPr id="159" name="Gruppieren 158"/>
          <p:cNvGrpSpPr/>
          <p:nvPr/>
        </p:nvGrpSpPr>
        <p:grpSpPr>
          <a:xfrm rot="682204">
            <a:off x="6666124" y="1646496"/>
            <a:ext cx="2220869" cy="950518"/>
            <a:chOff x="8123818" y="1270839"/>
            <a:chExt cx="3390639" cy="1330726"/>
          </a:xfrm>
        </p:grpSpPr>
        <p:sp>
          <p:nvSpPr>
            <p:cNvPr id="160" name="Oval 4"/>
            <p:cNvSpPr/>
            <p:nvPr/>
          </p:nvSpPr>
          <p:spPr>
            <a:xfrm rot="19336334">
              <a:off x="8123818" y="1809565"/>
              <a:ext cx="3140676" cy="792000"/>
            </a:xfrm>
            <a:prstGeom prst="ellipse">
              <a:avLst/>
            </a:prstGeom>
            <a:solidFill>
              <a:schemeClr val="bg1">
                <a:alpha val="75000"/>
              </a:schemeClr>
            </a:solidFill>
            <a:ln w="25400" cap="flat" cmpd="sng" algn="ctr">
              <a:solidFill>
                <a:srgbClr val="7C7C7C"/>
              </a:solidFill>
              <a:prstDash val="solid"/>
            </a:ln>
            <a:effectLst/>
          </p:spPr>
          <p:txBody>
            <a:bodyPr anchor="b"/>
            <a:lstStyle/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857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endParaRPr>
            </a:p>
          </p:txBody>
        </p:sp>
        <p:sp>
          <p:nvSpPr>
            <p:cNvPr id="163" name="Textfeld 16"/>
            <p:cNvSpPr txBox="1">
              <a:spLocks noChangeArrowheads="1"/>
            </p:cNvSpPr>
            <p:nvPr/>
          </p:nvSpPr>
          <p:spPr bwMode="auto">
            <a:xfrm rot="19225757">
              <a:off x="9637877" y="1270839"/>
              <a:ext cx="1876580" cy="467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defTabSz="91441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</a:rPr>
                <a:t>AG Betrieb </a:t>
              </a:r>
            </a:p>
            <a:p>
              <a:pPr defTabSz="91441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</a:rPr>
                <a:t>&amp; Support</a:t>
              </a:r>
            </a:p>
          </p:txBody>
        </p:sp>
      </p:grpSp>
      <p:grpSp>
        <p:nvGrpSpPr>
          <p:cNvPr id="171" name="Gruppieren 170"/>
          <p:cNvGrpSpPr/>
          <p:nvPr/>
        </p:nvGrpSpPr>
        <p:grpSpPr>
          <a:xfrm rot="2017990">
            <a:off x="7039245" y="2459145"/>
            <a:ext cx="2262516" cy="1121209"/>
            <a:chOff x="7703388" y="1760409"/>
            <a:chExt cx="3167522" cy="1569692"/>
          </a:xfrm>
          <a:noFill/>
        </p:grpSpPr>
        <p:sp>
          <p:nvSpPr>
            <p:cNvPr id="172" name="Oval 4"/>
            <p:cNvSpPr/>
            <p:nvPr/>
          </p:nvSpPr>
          <p:spPr>
            <a:xfrm rot="19336334">
              <a:off x="7703388" y="2130062"/>
              <a:ext cx="2880000" cy="792000"/>
            </a:xfrm>
            <a:prstGeom prst="ellipse">
              <a:avLst/>
            </a:prstGeom>
            <a:solidFill>
              <a:schemeClr val="bg1">
                <a:alpha val="75000"/>
              </a:schemeClr>
            </a:solidFill>
            <a:ln w="19050" cap="flat" cmpd="sng" algn="ctr">
              <a:solidFill>
                <a:srgbClr val="595959"/>
              </a:solidFill>
              <a:prstDash val="solid"/>
            </a:ln>
            <a:effectLst/>
          </p:spPr>
          <p:txBody>
            <a:bodyPr anchor="b"/>
            <a:lstStyle/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857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endParaRPr>
            </a:p>
          </p:txBody>
        </p:sp>
        <p:sp>
          <p:nvSpPr>
            <p:cNvPr id="173" name="Oval 8"/>
            <p:cNvSpPr/>
            <p:nvPr/>
          </p:nvSpPr>
          <p:spPr>
            <a:xfrm rot="19428274">
              <a:off x="7841594" y="2655404"/>
              <a:ext cx="1420325" cy="674697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DE001E">
                  <a:shade val="50000"/>
                </a:srgbClr>
              </a:solidFill>
              <a:prstDash val="solid"/>
            </a:ln>
            <a:effectLst/>
          </p:spPr>
          <p:txBody>
            <a:bodyPr wrap="none" anchor="ctr"/>
            <a:lstStyle/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AG-Leiter</a:t>
              </a:r>
              <a:r>
                <a:rPr lang="de-DE" sz="786" b="1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/>
              </a:r>
              <a:br>
                <a:rPr lang="de-DE" sz="786" b="1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</a:br>
              <a:r>
                <a:rPr lang="de-DE" sz="786" b="1" kern="0" dirty="0" err="1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Schwammenschneider</a:t>
              </a:r>
              <a:endParaRPr lang="de-DE" sz="786" b="1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endParaRPr>
            </a:p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(W)</a:t>
              </a:r>
            </a:p>
          </p:txBody>
        </p:sp>
        <p:sp>
          <p:nvSpPr>
            <p:cNvPr id="174" name="Textfeld 16"/>
            <p:cNvSpPr txBox="1">
              <a:spLocks noChangeArrowheads="1"/>
            </p:cNvSpPr>
            <p:nvPr/>
          </p:nvSpPr>
          <p:spPr bwMode="auto">
            <a:xfrm rot="19225757">
              <a:off x="8994331" y="1760409"/>
              <a:ext cx="1876579" cy="29857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defTabSz="91441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</a:rPr>
                <a:t>AG Online Formulare</a:t>
              </a:r>
            </a:p>
          </p:txBody>
        </p:sp>
      </p:grpSp>
      <p:grpSp>
        <p:nvGrpSpPr>
          <p:cNvPr id="39" name="Gruppieren 38"/>
          <p:cNvGrpSpPr/>
          <p:nvPr/>
        </p:nvGrpSpPr>
        <p:grpSpPr>
          <a:xfrm>
            <a:off x="5466913" y="1022940"/>
            <a:ext cx="2314286" cy="1188536"/>
            <a:chOff x="7853854" y="1578334"/>
            <a:chExt cx="3535168" cy="1775987"/>
          </a:xfrm>
        </p:grpSpPr>
        <p:sp>
          <p:nvSpPr>
            <p:cNvPr id="77" name="Oval 4"/>
            <p:cNvSpPr/>
            <p:nvPr/>
          </p:nvSpPr>
          <p:spPr>
            <a:xfrm rot="19336334">
              <a:off x="7853854" y="1959850"/>
              <a:ext cx="3535168" cy="845326"/>
            </a:xfrm>
            <a:prstGeom prst="ellipse">
              <a:avLst/>
            </a:prstGeom>
            <a:solidFill>
              <a:schemeClr val="bg1">
                <a:alpha val="75000"/>
              </a:schemeClr>
            </a:solidFill>
            <a:ln w="25400" cap="flat" cmpd="sng" algn="ctr">
              <a:solidFill>
                <a:srgbClr val="7C7C7C"/>
              </a:solidFill>
              <a:prstDash val="solid"/>
            </a:ln>
            <a:effectLst/>
          </p:spPr>
          <p:txBody>
            <a:bodyPr anchor="b"/>
            <a:lstStyle/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857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endParaRPr>
            </a:p>
          </p:txBody>
        </p:sp>
        <p:sp>
          <p:nvSpPr>
            <p:cNvPr id="29" name="Oval 8"/>
            <p:cNvSpPr/>
            <p:nvPr/>
          </p:nvSpPr>
          <p:spPr>
            <a:xfrm rot="19211145">
              <a:off x="7965971" y="2635795"/>
              <a:ext cx="1551546" cy="718526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DE001E">
                  <a:shade val="50000"/>
                </a:srgbClr>
              </a:solidFill>
              <a:prstDash val="solid"/>
            </a:ln>
            <a:effectLst/>
          </p:spPr>
          <p:txBody>
            <a:bodyPr wrap="none" anchor="ctr"/>
            <a:lstStyle/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AG-Leiter</a:t>
              </a:r>
              <a:r>
                <a:rPr lang="de-DE" sz="786" b="1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/>
              </a:r>
              <a:br>
                <a:rPr lang="de-DE" sz="786" b="1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</a:br>
              <a:r>
                <a:rPr lang="de-DE" sz="786" b="1" kern="0" dirty="0" err="1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Kroath</a:t>
              </a:r>
              <a:endParaRPr lang="de-DE" sz="786" b="1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endParaRPr>
            </a:p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(</a:t>
              </a:r>
              <a:r>
                <a:rPr lang="de-DE" sz="786" kern="0" dirty="0" err="1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Stmk</a:t>
              </a:r>
              <a:r>
                <a:rPr lang="de-DE" sz="786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.)</a:t>
              </a:r>
            </a:p>
          </p:txBody>
        </p:sp>
        <p:sp>
          <p:nvSpPr>
            <p:cNvPr id="114" name="Textfeld 16"/>
            <p:cNvSpPr txBox="1">
              <a:spLocks noChangeArrowheads="1"/>
            </p:cNvSpPr>
            <p:nvPr/>
          </p:nvSpPr>
          <p:spPr bwMode="auto">
            <a:xfrm rot="19225757">
              <a:off x="9388764" y="1578334"/>
              <a:ext cx="1876579" cy="318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defTabSz="91441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</a:rPr>
                <a:t>AG Migration</a:t>
              </a:r>
            </a:p>
          </p:txBody>
        </p:sp>
      </p:grpSp>
      <p:grpSp>
        <p:nvGrpSpPr>
          <p:cNvPr id="43" name="Gruppieren 42"/>
          <p:cNvGrpSpPr/>
          <p:nvPr/>
        </p:nvGrpSpPr>
        <p:grpSpPr>
          <a:xfrm rot="21071500">
            <a:off x="7030367" y="3354771"/>
            <a:ext cx="2442733" cy="692459"/>
            <a:chOff x="7864956" y="6601585"/>
            <a:chExt cx="3419826" cy="969443"/>
          </a:xfrm>
        </p:grpSpPr>
        <p:sp>
          <p:nvSpPr>
            <p:cNvPr id="176" name="Oval 4"/>
            <p:cNvSpPr/>
            <p:nvPr/>
          </p:nvSpPr>
          <p:spPr>
            <a:xfrm rot="1185922">
              <a:off x="7864956" y="6601585"/>
              <a:ext cx="2880000" cy="792000"/>
            </a:xfrm>
            <a:prstGeom prst="ellipse">
              <a:avLst/>
            </a:prstGeom>
            <a:solidFill>
              <a:schemeClr val="bg1">
                <a:alpha val="75000"/>
              </a:schemeClr>
            </a:solidFill>
            <a:ln w="25400" cap="flat" cmpd="sng" algn="ctr">
              <a:solidFill>
                <a:srgbClr val="7C7C7C"/>
              </a:solidFill>
              <a:prstDash val="solid"/>
            </a:ln>
            <a:effectLst/>
          </p:spPr>
          <p:txBody>
            <a:bodyPr anchor="b"/>
            <a:lstStyle/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857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endParaRPr>
            </a:p>
          </p:txBody>
        </p:sp>
        <p:sp>
          <p:nvSpPr>
            <p:cNvPr id="178" name="Textfeld 16"/>
            <p:cNvSpPr txBox="1">
              <a:spLocks noChangeArrowheads="1"/>
            </p:cNvSpPr>
            <p:nvPr/>
          </p:nvSpPr>
          <p:spPr bwMode="auto">
            <a:xfrm rot="1075345">
              <a:off x="9408203" y="7103157"/>
              <a:ext cx="1876579" cy="4678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defTabSz="91441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</a:rPr>
                <a:t>AG Dokumenten- </a:t>
              </a:r>
            </a:p>
            <a:p>
              <a:pPr defTabSz="91441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</a:rPr>
                <a:t>vorlagen</a:t>
              </a:r>
            </a:p>
          </p:txBody>
        </p:sp>
      </p:grpSp>
      <p:grpSp>
        <p:nvGrpSpPr>
          <p:cNvPr id="179" name="Gruppieren 178"/>
          <p:cNvGrpSpPr/>
          <p:nvPr/>
        </p:nvGrpSpPr>
        <p:grpSpPr>
          <a:xfrm rot="3884960">
            <a:off x="6836740" y="3871178"/>
            <a:ext cx="2233881" cy="885222"/>
            <a:chOff x="7585401" y="1721526"/>
            <a:chExt cx="3584821" cy="1239312"/>
          </a:xfrm>
        </p:grpSpPr>
        <p:sp>
          <p:nvSpPr>
            <p:cNvPr id="180" name="Oval 4"/>
            <p:cNvSpPr/>
            <p:nvPr/>
          </p:nvSpPr>
          <p:spPr>
            <a:xfrm rot="19336334">
              <a:off x="7585401" y="2168838"/>
              <a:ext cx="3301200" cy="792000"/>
            </a:xfrm>
            <a:prstGeom prst="ellipse">
              <a:avLst/>
            </a:prstGeom>
            <a:solidFill>
              <a:schemeClr val="bg1">
                <a:alpha val="75000"/>
              </a:schemeClr>
            </a:solidFill>
            <a:ln w="25400" cap="flat" cmpd="sng" algn="ctr">
              <a:solidFill>
                <a:srgbClr val="7C7C7C"/>
              </a:solidFill>
              <a:prstDash val="solid"/>
            </a:ln>
            <a:effectLst/>
          </p:spPr>
          <p:txBody>
            <a:bodyPr anchor="b"/>
            <a:lstStyle/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857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endParaRPr>
            </a:p>
          </p:txBody>
        </p:sp>
        <p:sp>
          <p:nvSpPr>
            <p:cNvPr id="182" name="Textfeld 16"/>
            <p:cNvSpPr txBox="1">
              <a:spLocks noChangeArrowheads="1"/>
            </p:cNvSpPr>
            <p:nvPr/>
          </p:nvSpPr>
          <p:spPr bwMode="auto">
            <a:xfrm rot="19225757">
              <a:off x="9293645" y="1721526"/>
              <a:ext cx="1876577" cy="29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defTabSz="91441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</a:rPr>
                <a:t>AG Statistik</a:t>
              </a:r>
            </a:p>
          </p:txBody>
        </p:sp>
      </p:grpSp>
      <p:grpSp>
        <p:nvGrpSpPr>
          <p:cNvPr id="184" name="Gruppieren 183"/>
          <p:cNvGrpSpPr/>
          <p:nvPr/>
        </p:nvGrpSpPr>
        <p:grpSpPr>
          <a:xfrm rot="5134419">
            <a:off x="6397381" y="4540905"/>
            <a:ext cx="2268118" cy="930248"/>
            <a:chOff x="7661526" y="1690725"/>
            <a:chExt cx="3639762" cy="1302347"/>
          </a:xfrm>
        </p:grpSpPr>
        <p:sp>
          <p:nvSpPr>
            <p:cNvPr id="185" name="Oval 4"/>
            <p:cNvSpPr/>
            <p:nvPr/>
          </p:nvSpPr>
          <p:spPr>
            <a:xfrm rot="19336334">
              <a:off x="7661526" y="2201072"/>
              <a:ext cx="3301200" cy="792000"/>
            </a:xfrm>
            <a:prstGeom prst="ellipse">
              <a:avLst/>
            </a:prstGeom>
            <a:solidFill>
              <a:schemeClr val="bg1">
                <a:alpha val="75000"/>
              </a:schemeClr>
            </a:solidFill>
            <a:ln w="25400" cap="flat" cmpd="sng" algn="ctr">
              <a:solidFill>
                <a:srgbClr val="7C7C7C"/>
              </a:solidFill>
              <a:prstDash val="solid"/>
            </a:ln>
            <a:effectLst/>
          </p:spPr>
          <p:txBody>
            <a:bodyPr anchor="b"/>
            <a:lstStyle/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857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endParaRPr>
            </a:p>
          </p:txBody>
        </p:sp>
        <p:sp>
          <p:nvSpPr>
            <p:cNvPr id="187" name="Textfeld 16"/>
            <p:cNvSpPr txBox="1">
              <a:spLocks noChangeArrowheads="1"/>
            </p:cNvSpPr>
            <p:nvPr/>
          </p:nvSpPr>
          <p:spPr bwMode="auto">
            <a:xfrm rot="19225757">
              <a:off x="9205724" y="1690725"/>
              <a:ext cx="2095564" cy="4678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defTabSz="91441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</a:rPr>
                <a:t>AG Amtssignatur</a:t>
              </a:r>
            </a:p>
            <a:p>
              <a:pPr defTabSz="91441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</a:rPr>
                <a:t> &amp; duale Zustellung</a:t>
              </a:r>
            </a:p>
          </p:txBody>
        </p:sp>
      </p:grpSp>
      <p:sp>
        <p:nvSpPr>
          <p:cNvPr id="36" name="Oval 10"/>
          <p:cNvSpPr/>
          <p:nvPr/>
        </p:nvSpPr>
        <p:spPr>
          <a:xfrm>
            <a:off x="4193436" y="3211199"/>
            <a:ext cx="720000" cy="307482"/>
          </a:xfrm>
          <a:prstGeom prst="ellipse">
            <a:avLst/>
          </a:prstGeom>
          <a:noFill/>
          <a:ln w="19050" cap="flat" cmpd="sng" algn="ctr">
            <a:solidFill>
              <a:srgbClr val="DE001E">
                <a:shade val="50000"/>
              </a:srgbClr>
            </a:solidFill>
            <a:prstDash val="solid"/>
          </a:ln>
          <a:effectLst/>
        </p:spPr>
        <p:txBody>
          <a:bodyPr wrap="none" anchor="ctr"/>
          <a:lstStyle/>
          <a:p>
            <a:pPr algn="ctr" defTabSz="914418" fontAlgn="auto">
              <a:spcBef>
                <a:spcPts val="0"/>
              </a:spcBef>
              <a:spcAft>
                <a:spcPts val="0"/>
              </a:spcAft>
            </a:pPr>
            <a:r>
              <a:rPr lang="de-DE" sz="786" b="1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  <a:t>PL</a:t>
            </a:r>
          </a:p>
          <a:p>
            <a:pPr algn="ctr" defTabSz="914418" fontAlgn="auto">
              <a:spcBef>
                <a:spcPts val="0"/>
              </a:spcBef>
              <a:spcAft>
                <a:spcPts val="0"/>
              </a:spcAft>
            </a:pPr>
            <a:r>
              <a:rPr lang="de-DE" sz="786" b="1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  <a:t>Gary</a:t>
            </a:r>
          </a:p>
        </p:txBody>
      </p:sp>
      <p:cxnSp>
        <p:nvCxnSpPr>
          <p:cNvPr id="201" name="Gerader Verbinder 200"/>
          <p:cNvCxnSpPr>
            <a:cxnSpLocks/>
          </p:cNvCxnSpPr>
          <p:nvPr/>
        </p:nvCxnSpPr>
        <p:spPr>
          <a:xfrm flipH="1">
            <a:off x="4551033" y="1739956"/>
            <a:ext cx="27599" cy="145553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" name="Textfeld 107"/>
          <p:cNvSpPr txBox="1"/>
          <p:nvPr/>
        </p:nvSpPr>
        <p:spPr>
          <a:xfrm>
            <a:off x="2383625" y="2971262"/>
            <a:ext cx="1495538" cy="488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r>
              <a:rPr lang="de-AT" sz="1286" b="1" dirty="0">
                <a:solidFill>
                  <a:srgbClr val="A30013"/>
                </a:solidFill>
                <a:latin typeface="Calibri"/>
                <a:ea typeface="+mn-ea"/>
              </a:rPr>
              <a:t>Koordinationsteam</a:t>
            </a:r>
          </a:p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r>
              <a:rPr lang="de-AT" sz="1286" b="1" dirty="0">
                <a:solidFill>
                  <a:srgbClr val="A30013"/>
                </a:solidFill>
                <a:latin typeface="Calibri"/>
                <a:ea typeface="+mn-ea"/>
              </a:rPr>
              <a:t> Länder-Projekte</a:t>
            </a:r>
          </a:p>
        </p:txBody>
      </p:sp>
      <p:sp>
        <p:nvSpPr>
          <p:cNvPr id="206" name="Textfeld 205"/>
          <p:cNvSpPr txBox="1"/>
          <p:nvPr/>
        </p:nvSpPr>
        <p:spPr>
          <a:xfrm>
            <a:off x="2153273" y="5814534"/>
            <a:ext cx="1956882" cy="48808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defTabSz="914418" fontAlgn="auto">
              <a:spcBef>
                <a:spcPts val="0"/>
              </a:spcBef>
              <a:spcAft>
                <a:spcPts val="0"/>
              </a:spcAft>
            </a:pPr>
            <a:r>
              <a:rPr lang="de-AT" sz="1286" b="1" dirty="0">
                <a:solidFill>
                  <a:srgbClr val="A30013"/>
                </a:solidFill>
                <a:latin typeface="Calibri"/>
                <a:ea typeface="+mn-ea"/>
              </a:rPr>
              <a:t>Projektorganisation</a:t>
            </a:r>
          </a:p>
          <a:p>
            <a:pPr algn="ctr" defTabSz="914418" fontAlgn="auto">
              <a:spcBef>
                <a:spcPts val="0"/>
              </a:spcBef>
              <a:spcAft>
                <a:spcPts val="0"/>
              </a:spcAft>
            </a:pPr>
            <a:r>
              <a:rPr lang="de-AT" sz="1286" b="1" dirty="0">
                <a:solidFill>
                  <a:srgbClr val="A30013"/>
                </a:solidFill>
                <a:latin typeface="Calibri"/>
                <a:ea typeface="+mn-ea"/>
              </a:rPr>
              <a:t>VStV Kooperationsprojekt</a:t>
            </a:r>
          </a:p>
        </p:txBody>
      </p:sp>
      <p:grpSp>
        <p:nvGrpSpPr>
          <p:cNvPr id="215" name="Gruppieren 214"/>
          <p:cNvGrpSpPr/>
          <p:nvPr/>
        </p:nvGrpSpPr>
        <p:grpSpPr>
          <a:xfrm rot="3064198">
            <a:off x="1224275" y="1301404"/>
            <a:ext cx="2068252" cy="565714"/>
            <a:chOff x="262084" y="4213288"/>
            <a:chExt cx="2713132" cy="690821"/>
          </a:xfrm>
          <a:noFill/>
        </p:grpSpPr>
        <p:sp>
          <p:nvSpPr>
            <p:cNvPr id="47" name="Oval 4"/>
            <p:cNvSpPr/>
            <p:nvPr/>
          </p:nvSpPr>
          <p:spPr>
            <a:xfrm>
              <a:off x="262084" y="4213288"/>
              <a:ext cx="2698559" cy="690821"/>
            </a:xfrm>
            <a:prstGeom prst="ellipse">
              <a:avLst/>
            </a:prstGeom>
            <a:solidFill>
              <a:schemeClr val="bg1">
                <a:alpha val="75000"/>
              </a:schemeClr>
            </a:solidFill>
            <a:ln w="25400" cap="flat" cmpd="sng" algn="ctr">
              <a:solidFill>
                <a:srgbClr val="7C7C7C"/>
              </a:solidFill>
              <a:prstDash val="solid"/>
            </a:ln>
            <a:effectLst/>
          </p:spPr>
          <p:txBody>
            <a:bodyPr wrap="square" lIns="0" bIns="0" anchor="b"/>
            <a:lstStyle/>
            <a:p>
              <a:pPr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857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endParaRPr>
            </a:p>
          </p:txBody>
        </p:sp>
        <p:sp>
          <p:nvSpPr>
            <p:cNvPr id="44" name="Oval 7"/>
            <p:cNvSpPr/>
            <p:nvPr/>
          </p:nvSpPr>
          <p:spPr>
            <a:xfrm rot="8219">
              <a:off x="1967216" y="4303513"/>
              <a:ext cx="1008000" cy="486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DE001E">
                  <a:shade val="50000"/>
                </a:srgbClr>
              </a:solidFill>
              <a:prstDash val="solid"/>
            </a:ln>
            <a:effectLst/>
          </p:spPr>
          <p:txBody>
            <a:bodyPr wrap="none" anchor="ctr"/>
            <a:lstStyle/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PL W</a:t>
              </a:r>
            </a:p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Kröll</a:t>
              </a:r>
            </a:p>
          </p:txBody>
        </p:sp>
        <p:sp>
          <p:nvSpPr>
            <p:cNvPr id="69" name="Textfeld 16"/>
            <p:cNvSpPr txBox="1">
              <a:spLocks noChangeArrowheads="1"/>
            </p:cNvSpPr>
            <p:nvPr/>
          </p:nvSpPr>
          <p:spPr bwMode="auto">
            <a:xfrm>
              <a:off x="558289" y="4409023"/>
              <a:ext cx="1876579" cy="26042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defTabSz="91441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</a:rPr>
                <a:t>Länderprojekt W</a:t>
              </a:r>
            </a:p>
          </p:txBody>
        </p:sp>
      </p:grpSp>
      <p:grpSp>
        <p:nvGrpSpPr>
          <p:cNvPr id="216" name="Gruppieren 215"/>
          <p:cNvGrpSpPr/>
          <p:nvPr/>
        </p:nvGrpSpPr>
        <p:grpSpPr>
          <a:xfrm rot="19738755">
            <a:off x="3999194" y="3940023"/>
            <a:ext cx="1244563" cy="2057143"/>
            <a:chOff x="2300457" y="5120284"/>
            <a:chExt cx="1742388" cy="2880000"/>
          </a:xfrm>
          <a:solidFill>
            <a:schemeClr val="bg1"/>
          </a:solidFill>
        </p:grpSpPr>
        <p:sp>
          <p:nvSpPr>
            <p:cNvPr id="49" name="Oval 4"/>
            <p:cNvSpPr/>
            <p:nvPr/>
          </p:nvSpPr>
          <p:spPr>
            <a:xfrm rot="8039854">
              <a:off x="1447728" y="6164284"/>
              <a:ext cx="2880000" cy="792000"/>
            </a:xfrm>
            <a:prstGeom prst="ellipse">
              <a:avLst/>
            </a:prstGeom>
            <a:solidFill>
              <a:schemeClr val="bg1">
                <a:alpha val="75000"/>
              </a:schemeClr>
            </a:solidFill>
            <a:ln w="25400" cap="flat" cmpd="sng" algn="ctr">
              <a:solidFill>
                <a:srgbClr val="7C7C7C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857" kern="0">
                <a:solidFill>
                  <a:prstClr val="black"/>
                </a:solidFill>
                <a:latin typeface="Calibri"/>
                <a:ea typeface="ＭＳ Ｐゴシック"/>
                <a:cs typeface="Arial"/>
              </a:endParaRPr>
            </a:p>
          </p:txBody>
        </p:sp>
        <p:sp>
          <p:nvSpPr>
            <p:cNvPr id="35" name="Oval 9"/>
            <p:cNvSpPr/>
            <p:nvPr/>
          </p:nvSpPr>
          <p:spPr>
            <a:xfrm rot="18921128">
              <a:off x="2966445" y="5624243"/>
              <a:ext cx="1076400" cy="558000"/>
            </a:xfrm>
            <a:prstGeom prst="ellipse">
              <a:avLst/>
            </a:prstGeom>
            <a:grpFill/>
            <a:ln w="19050" cap="flat" cmpd="sng" algn="ctr">
              <a:solidFill>
                <a:srgbClr val="DE001E">
                  <a:shade val="50000"/>
                </a:srgbClr>
              </a:solidFill>
              <a:prstDash val="solid"/>
            </a:ln>
            <a:effectLst/>
          </p:spPr>
          <p:txBody>
            <a:bodyPr wrap="none" anchor="ctr"/>
            <a:lstStyle/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PL </a:t>
              </a:r>
              <a:r>
                <a:rPr lang="de-DE" sz="786" b="1" kern="0" dirty="0" err="1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rubicon</a:t>
              </a:r>
              <a:r>
                <a:rPr lang="de-DE" sz="786" b="1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 IT</a:t>
              </a:r>
            </a:p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 Hadrian</a:t>
              </a:r>
            </a:p>
          </p:txBody>
        </p:sp>
        <p:sp>
          <p:nvSpPr>
            <p:cNvPr id="60" name="Textfeld 16"/>
            <p:cNvSpPr txBox="1">
              <a:spLocks noChangeArrowheads="1"/>
            </p:cNvSpPr>
            <p:nvPr/>
          </p:nvSpPr>
          <p:spPr bwMode="auto">
            <a:xfrm rot="18834886">
              <a:off x="1816231" y="6698588"/>
              <a:ext cx="1436323" cy="46787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defTabSz="91441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</a:rPr>
                <a:t>Umsetzungsprojekt </a:t>
              </a:r>
            </a:p>
            <a:p>
              <a:pPr defTabSz="91441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 err="1">
                  <a:solidFill>
                    <a:prstClr val="black"/>
                  </a:solidFill>
                  <a:latin typeface="Calibri"/>
                </a:rPr>
                <a:t>rubicon</a:t>
              </a:r>
              <a:r>
                <a:rPr lang="de-DE" sz="786" b="1" kern="0" dirty="0">
                  <a:solidFill>
                    <a:prstClr val="black"/>
                  </a:solidFill>
                  <a:latin typeface="Calibri"/>
                </a:rPr>
                <a:t> IT</a:t>
              </a:r>
            </a:p>
          </p:txBody>
        </p:sp>
      </p:grpSp>
      <p:grpSp>
        <p:nvGrpSpPr>
          <p:cNvPr id="220" name="Gruppieren 219"/>
          <p:cNvGrpSpPr/>
          <p:nvPr/>
        </p:nvGrpSpPr>
        <p:grpSpPr>
          <a:xfrm rot="6109310">
            <a:off x="5857380" y="4955984"/>
            <a:ext cx="2096451" cy="809819"/>
            <a:chOff x="8019687" y="1575744"/>
            <a:chExt cx="3364280" cy="1133747"/>
          </a:xfrm>
        </p:grpSpPr>
        <p:sp>
          <p:nvSpPr>
            <p:cNvPr id="221" name="Oval 4"/>
            <p:cNvSpPr/>
            <p:nvPr/>
          </p:nvSpPr>
          <p:spPr>
            <a:xfrm rot="19244220">
              <a:off x="8019687" y="1917491"/>
              <a:ext cx="3301200" cy="792000"/>
            </a:xfrm>
            <a:prstGeom prst="ellipse">
              <a:avLst/>
            </a:prstGeom>
            <a:solidFill>
              <a:schemeClr val="bg1">
                <a:alpha val="75000"/>
              </a:schemeClr>
            </a:solidFill>
            <a:ln w="25400" cap="flat" cmpd="sng" algn="ctr">
              <a:solidFill>
                <a:srgbClr val="7C7C7C"/>
              </a:solidFill>
              <a:prstDash val="solid"/>
            </a:ln>
            <a:effectLst/>
          </p:spPr>
          <p:txBody>
            <a:bodyPr anchor="b"/>
            <a:lstStyle/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857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endParaRPr>
            </a:p>
          </p:txBody>
        </p:sp>
        <p:sp>
          <p:nvSpPr>
            <p:cNvPr id="223" name="Textfeld 16"/>
            <p:cNvSpPr txBox="1">
              <a:spLocks noChangeArrowheads="1"/>
            </p:cNvSpPr>
            <p:nvPr/>
          </p:nvSpPr>
          <p:spPr bwMode="auto">
            <a:xfrm rot="19225757">
              <a:off x="9507389" y="1575744"/>
              <a:ext cx="1876578" cy="29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defTabSz="91441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</a:rPr>
                <a:t>AG Z-ERV</a:t>
              </a:r>
            </a:p>
          </p:txBody>
        </p:sp>
      </p:grpSp>
      <p:sp>
        <p:nvSpPr>
          <p:cNvPr id="227" name="Textfeld 16"/>
          <p:cNvSpPr txBox="1">
            <a:spLocks noChangeArrowheads="1"/>
          </p:cNvSpPr>
          <p:nvPr/>
        </p:nvSpPr>
        <p:spPr bwMode="auto">
          <a:xfrm rot="19593971">
            <a:off x="7135724" y="1383536"/>
            <a:ext cx="1340414" cy="21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91441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786" b="1" kern="0" dirty="0">
                <a:solidFill>
                  <a:prstClr val="black"/>
                </a:solidFill>
                <a:latin typeface="Calibri"/>
              </a:rPr>
              <a:t>AG Verrechnung</a:t>
            </a:r>
          </a:p>
        </p:txBody>
      </p:sp>
      <p:grpSp>
        <p:nvGrpSpPr>
          <p:cNvPr id="113" name="Gruppieren 112"/>
          <p:cNvGrpSpPr/>
          <p:nvPr/>
        </p:nvGrpSpPr>
        <p:grpSpPr>
          <a:xfrm rot="20180369">
            <a:off x="4436363" y="4544466"/>
            <a:ext cx="1140086" cy="2298583"/>
            <a:chOff x="4669993" y="5812053"/>
            <a:chExt cx="1596120" cy="2907333"/>
          </a:xfrm>
        </p:grpSpPr>
        <p:sp>
          <p:nvSpPr>
            <p:cNvPr id="116" name="Oval 4"/>
            <p:cNvSpPr/>
            <p:nvPr/>
          </p:nvSpPr>
          <p:spPr>
            <a:xfrm rot="6779197">
              <a:off x="4151139" y="6856386"/>
              <a:ext cx="2880000" cy="846000"/>
            </a:xfrm>
            <a:prstGeom prst="ellipse">
              <a:avLst/>
            </a:prstGeom>
            <a:solidFill>
              <a:schemeClr val="bg1">
                <a:alpha val="75000"/>
              </a:schemeClr>
            </a:solidFill>
            <a:ln w="19050" cap="flat" cmpd="sng" algn="ctr">
              <a:solidFill>
                <a:srgbClr val="7C7C7C"/>
              </a:solidFill>
              <a:prstDash val="solid"/>
            </a:ln>
            <a:effectLst/>
          </p:spPr>
          <p:txBody>
            <a:bodyPr anchor="b"/>
            <a:lstStyle/>
            <a:p>
              <a:pPr algn="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857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endParaRPr>
            </a:p>
          </p:txBody>
        </p:sp>
        <p:sp>
          <p:nvSpPr>
            <p:cNvPr id="118" name="Textfeld 16"/>
            <p:cNvSpPr txBox="1">
              <a:spLocks noChangeArrowheads="1"/>
            </p:cNvSpPr>
            <p:nvPr/>
          </p:nvSpPr>
          <p:spPr bwMode="auto">
            <a:xfrm rot="1419631">
              <a:off x="4669993" y="7698194"/>
              <a:ext cx="1182669" cy="42270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defTabSz="91441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>
                  <a:solidFill>
                    <a:prstClr val="black"/>
                  </a:solidFill>
                  <a:latin typeface="Calibri"/>
                </a:rPr>
                <a:t>Fach</a:t>
              </a:r>
              <a:br>
                <a:rPr lang="de-DE" sz="786" b="1" kern="0" dirty="0">
                  <a:solidFill>
                    <a:prstClr val="black"/>
                  </a:solidFill>
                  <a:latin typeface="Calibri"/>
                </a:rPr>
              </a:br>
              <a:r>
                <a:rPr lang="de-DE" sz="786" b="1" kern="0" dirty="0" err="1">
                  <a:solidFill>
                    <a:prstClr val="black"/>
                  </a:solidFill>
                  <a:latin typeface="Calibri"/>
                </a:rPr>
                <a:t>gremium</a:t>
              </a:r>
              <a:endParaRPr lang="de-DE" sz="786" b="1" kern="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7" name="Oval 10"/>
            <p:cNvSpPr/>
            <p:nvPr/>
          </p:nvSpPr>
          <p:spPr>
            <a:xfrm rot="6985845">
              <a:off x="5218513" y="6186453"/>
              <a:ext cx="1422000" cy="6732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DE001E">
                  <a:shade val="50000"/>
                </a:srgbClr>
              </a:solidFill>
              <a:prstDash val="solid"/>
            </a:ln>
            <a:effectLst/>
          </p:spPr>
          <p:txBody>
            <a:bodyPr wrap="none" anchor="ctr"/>
            <a:lstStyle/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FG-Leiter</a:t>
              </a:r>
            </a:p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b="1" kern="0" dirty="0" err="1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Neumayr</a:t>
              </a:r>
              <a:endParaRPr lang="de-DE" sz="786" b="1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endParaRPr>
            </a:p>
            <a:p>
              <a:pPr algn="ctr" defTabSz="914418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786" kern="0" dirty="0">
                  <a:solidFill>
                    <a:prstClr val="black"/>
                  </a:solidFill>
                  <a:latin typeface="Calibri"/>
                  <a:ea typeface="ＭＳ Ｐゴシック"/>
                  <a:cs typeface="Arial"/>
                </a:rPr>
                <a:t>(T)</a:t>
              </a:r>
            </a:p>
          </p:txBody>
        </p:sp>
      </p:grpSp>
      <p:sp>
        <p:nvSpPr>
          <p:cNvPr id="119" name="Oval 9"/>
          <p:cNvSpPr/>
          <p:nvPr/>
        </p:nvSpPr>
        <p:spPr>
          <a:xfrm rot="18262394">
            <a:off x="1824952" y="4134735"/>
            <a:ext cx="768857" cy="398571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DE001E">
                <a:shade val="50000"/>
              </a:srgbClr>
            </a:solidFill>
            <a:prstDash val="solid"/>
          </a:ln>
          <a:effectLst/>
        </p:spPr>
        <p:txBody>
          <a:bodyPr wrap="none" anchor="ctr"/>
          <a:lstStyle/>
          <a:p>
            <a:pPr algn="ctr" defTabSz="91441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786" b="1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  <a:t>PL BM.I</a:t>
            </a:r>
          </a:p>
          <a:p>
            <a:pPr algn="ctr" defTabSz="91441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786" b="1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  <a:t>Thomann</a:t>
            </a:r>
          </a:p>
        </p:txBody>
      </p:sp>
      <p:sp>
        <p:nvSpPr>
          <p:cNvPr id="134" name="Oval 8"/>
          <p:cNvSpPr/>
          <p:nvPr/>
        </p:nvSpPr>
        <p:spPr>
          <a:xfrm rot="19655535">
            <a:off x="6272292" y="1906855"/>
            <a:ext cx="1015714" cy="480856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DE001E">
                <a:shade val="50000"/>
              </a:srgbClr>
            </a:solidFill>
            <a:prstDash val="solid"/>
          </a:ln>
          <a:effectLst/>
        </p:spPr>
        <p:txBody>
          <a:bodyPr wrap="none" anchor="ctr"/>
          <a:lstStyle/>
          <a:p>
            <a:pPr algn="ctr" defTabSz="91441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786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  <a:t>AG-Leiter</a:t>
            </a:r>
          </a:p>
          <a:p>
            <a:pPr algn="ctr" defTabSz="91441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786" b="1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  <a:t>Erath</a:t>
            </a:r>
          </a:p>
          <a:p>
            <a:pPr algn="ctr" defTabSz="91441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786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  <a:t>(</a:t>
            </a:r>
            <a:r>
              <a:rPr lang="de-DE" sz="786" kern="0" dirty="0" err="1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  <a:t>Vlbg</a:t>
            </a:r>
            <a:r>
              <a:rPr lang="de-DE" sz="786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  <a:t>.)</a:t>
            </a:r>
          </a:p>
        </p:txBody>
      </p:sp>
      <p:sp>
        <p:nvSpPr>
          <p:cNvPr id="135" name="Oval 8"/>
          <p:cNvSpPr/>
          <p:nvPr/>
        </p:nvSpPr>
        <p:spPr>
          <a:xfrm rot="19772776">
            <a:off x="6679823" y="2273108"/>
            <a:ext cx="1015714" cy="480856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DE001E">
                <a:shade val="50000"/>
              </a:srgbClr>
            </a:solidFill>
            <a:prstDash val="solid"/>
          </a:ln>
          <a:effectLst/>
        </p:spPr>
        <p:txBody>
          <a:bodyPr wrap="none" anchor="ctr"/>
          <a:lstStyle/>
          <a:p>
            <a:pPr algn="ctr" defTabSz="91441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786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  <a:t>AG-Leiter</a:t>
            </a:r>
            <a:r>
              <a:rPr lang="de-DE" sz="786" b="1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  <a:t/>
            </a:r>
            <a:br>
              <a:rPr lang="de-DE" sz="786" b="1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</a:br>
            <a:r>
              <a:rPr lang="de-DE" sz="786" b="1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  <a:t>N.N.</a:t>
            </a:r>
          </a:p>
        </p:txBody>
      </p:sp>
      <p:sp>
        <p:nvSpPr>
          <p:cNvPr id="137" name="Oval 8"/>
          <p:cNvSpPr/>
          <p:nvPr/>
        </p:nvSpPr>
        <p:spPr>
          <a:xfrm rot="656238">
            <a:off x="7028745" y="3322045"/>
            <a:ext cx="1015714" cy="480856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DE001E">
                <a:shade val="50000"/>
              </a:srgbClr>
            </a:solidFill>
            <a:prstDash val="solid"/>
          </a:ln>
          <a:effectLst/>
        </p:spPr>
        <p:txBody>
          <a:bodyPr wrap="none" anchor="ctr"/>
          <a:lstStyle/>
          <a:p>
            <a:pPr algn="ctr" defTabSz="91441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786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  <a:t>AG-Leiterin</a:t>
            </a:r>
            <a:r>
              <a:rPr lang="de-DE" sz="786" b="1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  <a:t/>
            </a:r>
            <a:br>
              <a:rPr lang="de-DE" sz="786" b="1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</a:br>
            <a:r>
              <a:rPr lang="de-DE" sz="786" b="1" kern="0" dirty="0" err="1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  <a:t>Stitz</a:t>
            </a:r>
            <a:endParaRPr lang="de-DE" sz="786" b="1" kern="0" dirty="0">
              <a:solidFill>
                <a:prstClr val="black"/>
              </a:solidFill>
              <a:latin typeface="Calibri"/>
              <a:ea typeface="ＭＳ Ｐゴシック"/>
              <a:cs typeface="Arial"/>
            </a:endParaRPr>
          </a:p>
          <a:p>
            <a:pPr algn="ctr" defTabSz="91441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786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  <a:t>(BM.I)</a:t>
            </a:r>
          </a:p>
        </p:txBody>
      </p:sp>
      <p:sp>
        <p:nvSpPr>
          <p:cNvPr id="138" name="Oval 8"/>
          <p:cNvSpPr/>
          <p:nvPr/>
        </p:nvSpPr>
        <p:spPr>
          <a:xfrm rot="1478876">
            <a:off x="6786237" y="3815806"/>
            <a:ext cx="1015714" cy="480856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DE001E">
                <a:shade val="50000"/>
              </a:srgbClr>
            </a:solidFill>
            <a:prstDash val="solid"/>
          </a:ln>
          <a:effectLst/>
        </p:spPr>
        <p:txBody>
          <a:bodyPr wrap="none" anchor="ctr"/>
          <a:lstStyle/>
          <a:p>
            <a:pPr algn="ctr" defTabSz="91441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786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  <a:t>AG-Leiter</a:t>
            </a:r>
            <a:br>
              <a:rPr lang="de-DE" sz="786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</a:br>
            <a:r>
              <a:rPr lang="de-DE" sz="786" b="1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  <a:t>N.N.</a:t>
            </a:r>
          </a:p>
        </p:txBody>
      </p:sp>
      <p:sp>
        <p:nvSpPr>
          <p:cNvPr id="139" name="Oval 8"/>
          <p:cNvSpPr/>
          <p:nvPr/>
        </p:nvSpPr>
        <p:spPr>
          <a:xfrm rot="4746573">
            <a:off x="5505478" y="4742356"/>
            <a:ext cx="1015714" cy="480856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DE001E">
                <a:shade val="50000"/>
              </a:srgbClr>
            </a:solidFill>
            <a:prstDash val="solid"/>
          </a:ln>
          <a:effectLst/>
        </p:spPr>
        <p:txBody>
          <a:bodyPr wrap="none" anchor="ctr"/>
          <a:lstStyle/>
          <a:p>
            <a:pPr algn="ctr" defTabSz="91441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786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  <a:t>AG-Leiter</a:t>
            </a:r>
            <a:r>
              <a:rPr lang="de-DE" sz="786" b="1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  <a:t/>
            </a:r>
            <a:br>
              <a:rPr lang="de-DE" sz="786" b="1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</a:br>
            <a:r>
              <a:rPr lang="de-DE" sz="786" b="1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  <a:t>Potocnik</a:t>
            </a:r>
          </a:p>
          <a:p>
            <a:pPr algn="ctr" defTabSz="91441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786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  <a:t>(</a:t>
            </a:r>
            <a:r>
              <a:rPr lang="de-DE" sz="786" kern="0" dirty="0" err="1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  <a:t>Stmk</a:t>
            </a:r>
            <a:r>
              <a:rPr lang="de-DE" sz="786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  <a:t>.)</a:t>
            </a:r>
          </a:p>
        </p:txBody>
      </p:sp>
      <p:sp>
        <p:nvSpPr>
          <p:cNvPr id="140" name="Oval 8"/>
          <p:cNvSpPr/>
          <p:nvPr/>
        </p:nvSpPr>
        <p:spPr>
          <a:xfrm rot="3724676">
            <a:off x="6025392" y="4607899"/>
            <a:ext cx="1015714" cy="480856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DE001E">
                <a:shade val="50000"/>
              </a:srgbClr>
            </a:solidFill>
            <a:prstDash val="solid"/>
          </a:ln>
          <a:effectLst/>
        </p:spPr>
        <p:txBody>
          <a:bodyPr wrap="none" anchor="ctr"/>
          <a:lstStyle/>
          <a:p>
            <a:pPr algn="ctr" defTabSz="91441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786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  <a:t>AG-Leiterin</a:t>
            </a:r>
            <a:r>
              <a:rPr lang="de-DE" sz="786" b="1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  <a:t/>
            </a:r>
            <a:br>
              <a:rPr lang="de-DE" sz="786" b="1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</a:br>
            <a:r>
              <a:rPr lang="de-DE" sz="786" b="1" kern="0" dirty="0" err="1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  <a:t>Stitz</a:t>
            </a:r>
            <a:endParaRPr lang="de-DE" sz="786" b="1" kern="0" dirty="0">
              <a:solidFill>
                <a:prstClr val="black"/>
              </a:solidFill>
              <a:latin typeface="Calibri"/>
              <a:ea typeface="ＭＳ Ｐゴシック"/>
              <a:cs typeface="Arial"/>
            </a:endParaRPr>
          </a:p>
          <a:p>
            <a:pPr algn="ctr" defTabSz="91441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786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  <a:t>(BM.I)</a:t>
            </a:r>
          </a:p>
        </p:txBody>
      </p:sp>
      <p:sp>
        <p:nvSpPr>
          <p:cNvPr id="141" name="Oval 8"/>
          <p:cNvSpPr/>
          <p:nvPr/>
        </p:nvSpPr>
        <p:spPr>
          <a:xfrm rot="2843390">
            <a:off x="6441837" y="4266271"/>
            <a:ext cx="1015714" cy="480856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DE001E">
                <a:shade val="50000"/>
              </a:srgbClr>
            </a:solidFill>
            <a:prstDash val="solid"/>
          </a:ln>
          <a:effectLst/>
        </p:spPr>
        <p:txBody>
          <a:bodyPr wrap="none" anchor="ctr"/>
          <a:lstStyle/>
          <a:p>
            <a:pPr algn="ctr" defTabSz="91441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786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  <a:t>AG-Leiter</a:t>
            </a:r>
            <a:r>
              <a:rPr lang="de-DE" sz="786" b="1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  <a:t/>
            </a:r>
            <a:br>
              <a:rPr lang="de-DE" sz="786" b="1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</a:br>
            <a:r>
              <a:rPr lang="de-DE" sz="786" b="1" kern="0" dirty="0" err="1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  <a:t>Hofinger</a:t>
            </a:r>
            <a:endParaRPr lang="de-DE" sz="786" b="1" kern="0" dirty="0">
              <a:solidFill>
                <a:prstClr val="black"/>
              </a:solidFill>
              <a:latin typeface="Calibri"/>
              <a:ea typeface="ＭＳ Ｐゴシック"/>
              <a:cs typeface="Arial"/>
            </a:endParaRPr>
          </a:p>
          <a:p>
            <a:pPr algn="ctr" defTabSz="91441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786" kern="0" dirty="0">
                <a:solidFill>
                  <a:prstClr val="black"/>
                </a:solidFill>
                <a:latin typeface="Calibri"/>
                <a:ea typeface="ＭＳ Ｐゴシック"/>
                <a:cs typeface="Arial"/>
              </a:rPr>
              <a:t>(OÖ)</a:t>
            </a:r>
          </a:p>
        </p:txBody>
      </p:sp>
    </p:spTree>
    <p:extLst>
      <p:ext uri="{BB962C8B-B14F-4D97-AF65-F5344CB8AC3E}">
        <p14:creationId xmlns:p14="http://schemas.microsoft.com/office/powerpoint/2010/main" val="9703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Meilensteinplan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t>15.03.2017 LAG - Anwendung VStV</a:t>
            </a:r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951968-7E39-47C4-973A-4938F732993E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400620"/>
            <a:ext cx="9131616" cy="4156805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5549589"/>
            <a:ext cx="9156699" cy="1071883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9023" y="5583468"/>
            <a:ext cx="98754" cy="131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1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de-AT" dirty="0"/>
              <a:t>Projekt </a:t>
            </a:r>
            <a:r>
              <a:rPr lang="de-AT" dirty="0" smtClean="0"/>
              <a:t>Gesamtstatus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de-DE" dirty="0"/>
              <a:t>Projektzeitplan sehr herausfordernd (Testzeiträume</a:t>
            </a:r>
            <a:r>
              <a:rPr lang="de-DE" dirty="0" smtClean="0"/>
              <a:t>, länderspezifische Schnittstellen</a:t>
            </a:r>
            <a:r>
              <a:rPr lang="de-DE" dirty="0"/>
              <a:t>, </a:t>
            </a:r>
            <a:r>
              <a:rPr lang="de-DE" dirty="0" smtClean="0"/>
              <a:t>Wien Connector,</a:t>
            </a:r>
            <a:br>
              <a:rPr lang="de-DE" dirty="0" smtClean="0"/>
            </a:br>
            <a:r>
              <a:rPr lang="de-DE" dirty="0" smtClean="0"/>
              <a:t>Vorbereitungen </a:t>
            </a:r>
            <a:r>
              <a:rPr lang="de-DE" dirty="0"/>
              <a:t>Länder-Projekte, ..)</a:t>
            </a:r>
            <a:endParaRPr lang="de-AT" dirty="0"/>
          </a:p>
          <a:p>
            <a:pPr lvl="0" rtl="0" fontAlgn="base"/>
            <a:r>
              <a:rPr lang="de-AT" dirty="0" smtClean="0"/>
              <a:t>Aufbau Test- und länderspezifischen Abnahmeumgebungen ist in Arbeit</a:t>
            </a:r>
            <a:endParaRPr lang="de-AT" dirty="0"/>
          </a:p>
          <a:p>
            <a:pPr lvl="0" rtl="0" fontAlgn="base"/>
            <a:r>
              <a:rPr lang="de-DE" dirty="0"/>
              <a:t>Testfall-Erstellung und </a:t>
            </a:r>
            <a:r>
              <a:rPr lang="de-DE" dirty="0" smtClean="0"/>
              <a:t>Test-Durchführung läuft gut an</a:t>
            </a:r>
          </a:p>
          <a:p>
            <a:pPr lvl="0" rtl="0" fontAlgn="base"/>
            <a:r>
              <a:rPr lang="de-DE" dirty="0" smtClean="0"/>
              <a:t>Um Zeitplan zu halten sind neue Anforderungen ggf. zu verschieben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t>15.03.2017 LAG - Anwendung VStV</a:t>
            </a:r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951968-7E39-47C4-973A-4938F732993E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07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Offene Themen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AG Betrieb &amp; Support: Leitung offen</a:t>
            </a:r>
          </a:p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t>15.03.2017 LAG - Anwendung VStV</a:t>
            </a:r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951968-7E39-47C4-973A-4938F732993E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Geneva" pitchFamily="122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Geneva" pitchFamily="12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24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Bildschirmpräsentation (4:3)</PresentationFormat>
  <Paragraphs>126</Paragraphs>
  <Slides>7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6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Office Theme</vt:lpstr>
      <vt:lpstr>3_Benutzerdefiniertes Design</vt:lpstr>
      <vt:lpstr>Benutzerdefiniertes Design</vt:lpstr>
      <vt:lpstr>1_Benutzerdefiniertes Design</vt:lpstr>
      <vt:lpstr>2_Benutzerdefiniertes Design</vt:lpstr>
      <vt:lpstr>Larissa</vt:lpstr>
      <vt:lpstr>PowerPoint-Präsentation</vt:lpstr>
      <vt:lpstr>VStV LAG  Agenda</vt:lpstr>
      <vt:lpstr>DI Wolfgang Gary VStV PL Kooperationsprojekt</vt:lpstr>
      <vt:lpstr>PowerPoint-Präsentation</vt:lpstr>
      <vt:lpstr>Meilensteinplan</vt:lpstr>
      <vt:lpstr>Projekt Gesamtstatus</vt:lpstr>
      <vt:lpstr>Offene Themen</vt:lpstr>
    </vt:vector>
  </TitlesOfParts>
  <Company>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l</dc:creator>
  <cp:lastModifiedBy>Huber Georg</cp:lastModifiedBy>
  <cp:revision>578</cp:revision>
  <cp:lastPrinted>2016-11-04T14:53:27Z</cp:lastPrinted>
  <dcterms:created xsi:type="dcterms:W3CDTF">2014-02-13T12:54:52Z</dcterms:created>
  <dcterms:modified xsi:type="dcterms:W3CDTF">2017-05-04T09:10:54Z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SC#COOSYSTEM@1.1:Container">
    <vt:lpwstr>COO.1000.3216.2.481485</vt:lpwstr>
  </property>
  <property fmtid="{D5CDD505-2E9C-101B-9397-08002B2CF9AE}" pid="3" name="FSC#COOELAK@1.1001:Subject">
    <vt:lpwstr>Powerpoint Vorlage</vt:lpwstr>
  </property>
  <property fmtid="{D5CDD505-2E9C-101B-9397-08002B2CF9AE}" pid="4" name="FSC#COOELAK@1.1001:FileReference">
    <vt:lpwstr/>
  </property>
  <property fmtid="{D5CDD505-2E9C-101B-9397-08002B2CF9AE}" pid="5" name="FSC#COOELAK@1.1001:FileRefYear">
    <vt:lpwstr/>
  </property>
  <property fmtid="{D5CDD505-2E9C-101B-9397-08002B2CF9AE}" pid="6" name="FSC#COOELAK@1.1001:FileRefOrdinal">
    <vt:lpwstr/>
  </property>
  <property fmtid="{D5CDD505-2E9C-101B-9397-08002B2CF9AE}" pid="7" name="FSC#COOELAK@1.1001:FileRefOU">
    <vt:lpwstr/>
  </property>
  <property fmtid="{D5CDD505-2E9C-101B-9397-08002B2CF9AE}" pid="8" name="FSC#COOELAK@1.1001:Organization">
    <vt:lpwstr/>
  </property>
  <property fmtid="{D5CDD505-2E9C-101B-9397-08002B2CF9AE}" pid="9" name="FSC#COOELAK@1.1001:Owner">
    <vt:lpwstr> Sammer</vt:lpwstr>
  </property>
  <property fmtid="{D5CDD505-2E9C-101B-9397-08002B2CF9AE}" pid="10" name="FSC#COOELAK@1.1001:OwnerExtension">
    <vt:lpwstr/>
  </property>
  <property fmtid="{D5CDD505-2E9C-101B-9397-08002B2CF9AE}" pid="11" name="FSC#COOELAK@1.1001:OwnerFaxExtension">
    <vt:lpwstr/>
  </property>
  <property fmtid="{D5CDD505-2E9C-101B-9397-08002B2CF9AE}" pid="12" name="FSC#COOELAK@1.1001:DispatchedBy">
    <vt:lpwstr/>
  </property>
  <property fmtid="{D5CDD505-2E9C-101B-9397-08002B2CF9AE}" pid="13" name="FSC#COOELAK@1.1001:DispatchedAt">
    <vt:lpwstr/>
  </property>
  <property fmtid="{D5CDD505-2E9C-101B-9397-08002B2CF9AE}" pid="14" name="FSC#COOELAK@1.1001:ApprovedBy">
    <vt:lpwstr/>
  </property>
  <property fmtid="{D5CDD505-2E9C-101B-9397-08002B2CF9AE}" pid="15" name="FSC#COOELAK@1.1001:ApprovedAt">
    <vt:lpwstr/>
  </property>
  <property fmtid="{D5CDD505-2E9C-101B-9397-08002B2CF9AE}" pid="16" name="FSC#COOELAK@1.1001:Department">
    <vt:lpwstr/>
  </property>
  <property fmtid="{D5CDD505-2E9C-101B-9397-08002B2CF9AE}" pid="17" name="FSC#COOELAK@1.1001:CreatedAt">
    <vt:lpwstr>02.04.2014 14:02:29</vt:lpwstr>
  </property>
  <property fmtid="{D5CDD505-2E9C-101B-9397-08002B2CF9AE}" pid="18" name="FSC#COOELAK@1.1001:OU">
    <vt:lpwstr>Service (Servicestelle)</vt:lpwstr>
  </property>
  <property fmtid="{D5CDD505-2E9C-101B-9397-08002B2CF9AE}" pid="19" name="FSC#COOELAK@1.1001:Priority">
    <vt:lpwstr/>
  </property>
  <property fmtid="{D5CDD505-2E9C-101B-9397-08002B2CF9AE}" pid="20" name="FSC#COOELAK@1.1001:ObjBarCode">
    <vt:lpwstr>*COO.1000.3216.2.481485*</vt:lpwstr>
  </property>
  <property fmtid="{D5CDD505-2E9C-101B-9397-08002B2CF9AE}" pid="21" name="FSC#COOELAK@1.1001:RefBarCode">
    <vt:lpwstr>*Powerpoint Vorlage*</vt:lpwstr>
  </property>
  <property fmtid="{D5CDD505-2E9C-101B-9397-08002B2CF9AE}" pid="22" name="FSC#COOELAK@1.1001:FileRefBarCode">
    <vt:lpwstr/>
  </property>
  <property fmtid="{D5CDD505-2E9C-101B-9397-08002B2CF9AE}" pid="23" name="FSC#COOELAK@1.1001:ExternalRef">
    <vt:lpwstr/>
  </property>
  <property fmtid="{D5CDD505-2E9C-101B-9397-08002B2CF9AE}" pid="24" name="FSC#COOELAK@1.1001:IncomingNumber">
    <vt:lpwstr/>
  </property>
  <property fmtid="{D5CDD505-2E9C-101B-9397-08002B2CF9AE}" pid="25" name="FSC#COOELAK@1.1001:IncomingSubject">
    <vt:lpwstr/>
  </property>
  <property fmtid="{D5CDD505-2E9C-101B-9397-08002B2CF9AE}" pid="26" name="FSC#COOELAK@1.1001:ProcessResponsible">
    <vt:lpwstr/>
  </property>
  <property fmtid="{D5CDD505-2E9C-101B-9397-08002B2CF9AE}" pid="27" name="FSC#COOELAK@1.1001:ProcessResponsiblePhone">
    <vt:lpwstr/>
  </property>
  <property fmtid="{D5CDD505-2E9C-101B-9397-08002B2CF9AE}" pid="28" name="FSC#COOELAK@1.1001:ProcessResponsibleMail">
    <vt:lpwstr/>
  </property>
  <property fmtid="{D5CDD505-2E9C-101B-9397-08002B2CF9AE}" pid="29" name="FSC#COOELAK@1.1001:ProcessResponsibleFax">
    <vt:lpwstr/>
  </property>
  <property fmtid="{D5CDD505-2E9C-101B-9397-08002B2CF9AE}" pid="30" name="FSC#COOELAK@1.1001:ApproverFirstName">
    <vt:lpwstr/>
  </property>
  <property fmtid="{D5CDD505-2E9C-101B-9397-08002B2CF9AE}" pid="31" name="FSC#COOELAK@1.1001:ApproverSurName">
    <vt:lpwstr/>
  </property>
  <property fmtid="{D5CDD505-2E9C-101B-9397-08002B2CF9AE}" pid="32" name="FSC#COOELAK@1.1001:ApproverTitle">
    <vt:lpwstr/>
  </property>
  <property fmtid="{D5CDD505-2E9C-101B-9397-08002B2CF9AE}" pid="33" name="FSC#COOELAK@1.1001:ExternalDate">
    <vt:lpwstr/>
  </property>
  <property fmtid="{D5CDD505-2E9C-101B-9397-08002B2CF9AE}" pid="34" name="FSC#COOELAK@1.1001:SettlementApprovedAt">
    <vt:lpwstr/>
  </property>
  <property fmtid="{D5CDD505-2E9C-101B-9397-08002B2CF9AE}" pid="35" name="FSC#COOELAK@1.1001:BaseNumber">
    <vt:lpwstr/>
  </property>
</Properties>
</file>